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77" r:id="rId2"/>
    <p:sldId id="380" r:id="rId3"/>
    <p:sldId id="369" r:id="rId4"/>
    <p:sldId id="278" r:id="rId5"/>
    <p:sldId id="279" r:id="rId6"/>
    <p:sldId id="371" r:id="rId7"/>
    <p:sldId id="368" r:id="rId8"/>
    <p:sldId id="390" r:id="rId9"/>
    <p:sldId id="370" r:id="rId10"/>
    <p:sldId id="378" r:id="rId11"/>
    <p:sldId id="364" r:id="rId12"/>
    <p:sldId id="372" r:id="rId13"/>
    <p:sldId id="349" r:id="rId14"/>
    <p:sldId id="389" r:id="rId15"/>
    <p:sldId id="355" r:id="rId16"/>
    <p:sldId id="387" r:id="rId17"/>
    <p:sldId id="391" r:id="rId18"/>
    <p:sldId id="38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CC99FF"/>
    <a:srgbClr val="FFFF69"/>
    <a:srgbClr val="F79B4F"/>
    <a:srgbClr val="66FF33"/>
    <a:srgbClr val="FF99CC"/>
    <a:srgbClr val="7DDDFF"/>
    <a:srgbClr val="008000"/>
    <a:srgbClr val="99FF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2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vert="horz"/>
          <a:lstStyle/>
          <a:p>
            <a:pPr>
              <a:defRPr/>
            </a:pPr>
            <a:r>
              <a:rPr lang="ru-RU" i="1" dirty="0">
                <a:solidFill>
                  <a:sysClr val="windowText" lastClr="000000"/>
                </a:solidFill>
              </a:rPr>
              <a:t>Начало года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Начало года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5FE-4854-B1B2-24612F59A22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5FE-4854-B1B2-24612F59A22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5FE-4854-B1B2-24612F59A223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Высокий </c:v>
                </c:pt>
                <c:pt idx="1">
                  <c:v>Средний</c:v>
                </c:pt>
                <c:pt idx="2">
                  <c:v>Низкий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0.11</c:v>
                </c:pt>
                <c:pt idx="1">
                  <c:v>0.68</c:v>
                </c:pt>
                <c:pt idx="2">
                  <c:v>0.21000000000000005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385-483A-A58E-2688A7EA8744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vert="horz"/>
          <a:lstStyle/>
          <a:p>
            <a:pPr>
              <a:defRPr>
                <a:solidFill>
                  <a:sysClr val="windowText" lastClr="000000"/>
                </a:solidFill>
              </a:defRPr>
            </a:pPr>
            <a:endParaRPr lang="ru-RU"/>
          </a:p>
        </c:txPr>
      </c:legendEntry>
      <c:legendEntry>
        <c:idx val="1"/>
        <c:txPr>
          <a:bodyPr rot="0" vert="horz"/>
          <a:lstStyle/>
          <a:p>
            <a:pPr>
              <a:defRPr>
                <a:solidFill>
                  <a:sysClr val="windowText" lastClr="000000"/>
                </a:solidFill>
              </a:defRPr>
            </a:pPr>
            <a:endParaRPr lang="ru-RU"/>
          </a:p>
        </c:txPr>
      </c:legendEntry>
      <c:legendEntry>
        <c:idx val="2"/>
        <c:txPr>
          <a:bodyPr rot="0" vert="horz"/>
          <a:lstStyle/>
          <a:p>
            <a:pPr>
              <a:defRPr>
                <a:solidFill>
                  <a:sysClr val="windowText" lastClr="000000"/>
                </a:solidFill>
              </a:defRPr>
            </a:pPr>
            <a:endParaRPr lang="ru-RU"/>
          </a:p>
        </c:txPr>
      </c:legendEntry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vert="horz"/>
        <a:lstStyle/>
        <a:p>
          <a:pPr>
            <a:defRPr/>
          </a:pPr>
          <a:endParaRPr lang="ru-RU"/>
        </a:p>
      </c:txPr>
    </c:legend>
    <c:plotVisOnly val="1"/>
    <c:dispBlanksAs val="zero"/>
    <c:showDLblsOverMax val="0"/>
  </c:chart>
  <c:spPr>
    <a:gradFill flip="none" rotWithShape="1">
      <a:gsLst>
        <a:gs pos="0">
          <a:srgbClr val="008000">
            <a:tint val="66000"/>
            <a:satMod val="160000"/>
          </a:srgbClr>
        </a:gs>
        <a:gs pos="50000">
          <a:srgbClr val="008000">
            <a:tint val="44500"/>
            <a:satMod val="160000"/>
          </a:srgbClr>
        </a:gs>
        <a:gs pos="100000">
          <a:srgbClr val="008000">
            <a:tint val="23500"/>
            <a:satMod val="160000"/>
          </a:srgbClr>
        </a:gs>
      </a:gsLst>
      <a:lin ang="10800000" scaled="1"/>
      <a:tileRect/>
    </a:gradFill>
    <a:ln>
      <a:noFill/>
    </a:ln>
    <a:effectLst>
      <a:outerShdw blurRad="40000" dist="23000" dir="5400000" rotWithShape="0">
        <a:srgbClr val="000000">
          <a:alpha val="35000"/>
        </a:srgbClr>
      </a:outerShdw>
    </a:effectLst>
    <a:scene3d>
      <a:camera prst="orthographicFront">
        <a:rot lat="0" lon="0" rev="0"/>
      </a:camera>
      <a:lightRig rig="threePt" dir="t">
        <a:rot lat="0" lon="0" rev="1200000"/>
      </a:lightRig>
    </a:scene3d>
    <a:sp3d>
      <a:bevelT w="63500" h="25400"/>
    </a:sp3d>
  </c:spPr>
  <c:txPr>
    <a:bodyPr/>
    <a:lstStyle/>
    <a:p>
      <a:pPr>
        <a:defRPr>
          <a:solidFill>
            <a:sysClr val="window" lastClr="FFFFFF"/>
          </a:solidFill>
          <a:latin typeface="+mn-lt"/>
          <a:ea typeface="+mn-ea"/>
          <a:cs typeface="+mn-cs"/>
        </a:defRPr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vert="horz"/>
          <a:lstStyle/>
          <a:p>
            <a:pPr>
              <a:defRPr/>
            </a:pPr>
            <a:r>
              <a:rPr lang="ru-RU" i="1" dirty="0" smtClean="0">
                <a:solidFill>
                  <a:sysClr val="windowText" lastClr="000000"/>
                </a:solidFill>
              </a:rPr>
              <a:t>Промежуточный</a:t>
            </a:r>
            <a:endParaRPr lang="ru-RU" i="1" dirty="0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15790330701174837"/>
          <c:y val="3.7130377326495892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8.3515101377718795E-2"/>
          <c:y val="0.31210019062209471"/>
          <c:w val="0.53217790371877394"/>
          <c:h val="0.51956361573860188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Конец года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4B7-448E-87F6-3D93CF1ACEF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4B7-448E-87F6-3D93CF1ACEF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4B7-448E-87F6-3D93CF1ACEF1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Высокий </c:v>
                </c:pt>
                <c:pt idx="1">
                  <c:v>Средний</c:v>
                </c:pt>
                <c:pt idx="2">
                  <c:v>Низкий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0.4200000000000001</c:v>
                </c:pt>
                <c:pt idx="1">
                  <c:v>0.58000000000000007</c:v>
                </c:pt>
                <c:pt idx="2" formatCode="General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E16-4C8A-B401-288A5EA4FDE1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vert="horz"/>
          <a:lstStyle/>
          <a:p>
            <a:pPr>
              <a:defRPr>
                <a:solidFill>
                  <a:sysClr val="windowText" lastClr="000000"/>
                </a:solidFill>
              </a:defRPr>
            </a:pPr>
            <a:endParaRPr lang="ru-RU"/>
          </a:p>
        </c:txPr>
      </c:legendEntry>
      <c:legendEntry>
        <c:idx val="1"/>
        <c:txPr>
          <a:bodyPr rot="0" vert="horz"/>
          <a:lstStyle/>
          <a:p>
            <a:pPr>
              <a:defRPr>
                <a:solidFill>
                  <a:sysClr val="windowText" lastClr="000000"/>
                </a:solidFill>
              </a:defRPr>
            </a:pPr>
            <a:endParaRPr lang="ru-RU"/>
          </a:p>
        </c:txPr>
      </c:legendEntry>
      <c:legendEntry>
        <c:idx val="2"/>
        <c:txPr>
          <a:bodyPr rot="0" vert="horz"/>
          <a:lstStyle/>
          <a:p>
            <a:pPr>
              <a:defRPr>
                <a:solidFill>
                  <a:sysClr val="windowText" lastClr="000000"/>
                </a:solidFill>
              </a:defRPr>
            </a:pPr>
            <a:endParaRPr lang="ru-RU"/>
          </a:p>
        </c:txPr>
      </c:legendEntry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vert="horz"/>
        <a:lstStyle/>
        <a:p>
          <a:pPr>
            <a:defRPr/>
          </a:pPr>
          <a:endParaRPr lang="ru-RU"/>
        </a:p>
      </c:txPr>
    </c:legend>
    <c:plotVisOnly val="1"/>
    <c:dispBlanksAs val="zero"/>
    <c:showDLblsOverMax val="0"/>
  </c:chart>
  <c:spPr>
    <a:gradFill flip="none" rotWithShape="1">
      <a:gsLst>
        <a:gs pos="0">
          <a:srgbClr val="008000">
            <a:tint val="66000"/>
            <a:satMod val="160000"/>
          </a:srgbClr>
        </a:gs>
        <a:gs pos="50000">
          <a:srgbClr val="008000">
            <a:tint val="44500"/>
            <a:satMod val="160000"/>
          </a:srgbClr>
        </a:gs>
        <a:gs pos="100000">
          <a:srgbClr val="008000">
            <a:tint val="23500"/>
            <a:satMod val="160000"/>
          </a:srgbClr>
        </a:gs>
      </a:gsLst>
      <a:lin ang="0" scaled="1"/>
      <a:tileRect/>
    </a:gradFill>
    <a:ln>
      <a:noFill/>
    </a:ln>
    <a:effectLst>
      <a:outerShdw blurRad="40000" dist="23000" dir="5400000" rotWithShape="0">
        <a:srgbClr val="000000">
          <a:alpha val="35000"/>
        </a:srgbClr>
      </a:outerShdw>
    </a:effectLst>
    <a:scene3d>
      <a:camera prst="orthographicFront">
        <a:rot lat="0" lon="0" rev="0"/>
      </a:camera>
      <a:lightRig rig="threePt" dir="t">
        <a:rot lat="0" lon="0" rev="1200000"/>
      </a:lightRig>
    </a:scene3d>
    <a:sp3d>
      <a:bevelT w="63500" h="25400"/>
    </a:sp3d>
  </c:spPr>
  <c:txPr>
    <a:bodyPr/>
    <a:lstStyle/>
    <a:p>
      <a:pPr>
        <a:defRPr>
          <a:solidFill>
            <a:sysClr val="window" lastClr="FFFFFF"/>
          </a:solidFill>
          <a:latin typeface="+mn-lt"/>
          <a:ea typeface="+mn-ea"/>
          <a:cs typeface="+mn-cs"/>
        </a:defRPr>
      </a:pPr>
      <a:endParaRPr lang="ru-RU"/>
    </a:p>
  </c:txPr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818EE6-DED7-4A53-BD17-1B446F03CA09}" type="doc">
      <dgm:prSet loTypeId="urn:microsoft.com/office/officeart/2005/8/layout/chevron2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E45C57FE-25B5-4D14-81DB-E6901AFBD232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D2891591-8AE5-4372-A767-DDFB37AA5428}" type="parTrans" cxnId="{E7A94949-64BB-4D42-8FD3-7BFD0E234110}">
      <dgm:prSet/>
      <dgm:spPr/>
      <dgm:t>
        <a:bodyPr/>
        <a:lstStyle/>
        <a:p>
          <a:endParaRPr lang="ru-RU"/>
        </a:p>
      </dgm:t>
    </dgm:pt>
    <dgm:pt modelId="{FD25D712-ADF7-4364-AED0-CA0685CA1524}" type="sibTrans" cxnId="{E7A94949-64BB-4D42-8FD3-7BFD0E234110}">
      <dgm:prSet/>
      <dgm:spPr/>
      <dgm:t>
        <a:bodyPr/>
        <a:lstStyle/>
        <a:p>
          <a:endParaRPr lang="ru-RU"/>
        </a:p>
      </dgm:t>
    </dgm:pt>
    <dgm:pt modelId="{11467B02-7F49-4916-BF2A-26CD6D256CE5}">
      <dgm:prSet phldrT="[Текст]"/>
      <dgm:spPr/>
      <dgm:t>
        <a:bodyPr/>
        <a:lstStyle/>
        <a:p>
          <a:r>
            <a:rPr lang="ru-RU" b="1" dirty="0" smtClean="0">
              <a:effectLst/>
              <a:latin typeface="Times New Roman"/>
              <a:ea typeface="Times New Roman"/>
            </a:rPr>
            <a:t>МБОУ «Средняя общеобразовательная школа №28» НМР</a:t>
          </a:r>
          <a:endParaRPr lang="ru-RU" b="1" dirty="0"/>
        </a:p>
      </dgm:t>
    </dgm:pt>
    <dgm:pt modelId="{B970F085-49F7-4C57-9B10-06BCF0D77DEE}" type="parTrans" cxnId="{BE1D7527-C528-4367-BCBB-DCCD06AEEE2C}">
      <dgm:prSet/>
      <dgm:spPr/>
      <dgm:t>
        <a:bodyPr/>
        <a:lstStyle/>
        <a:p>
          <a:endParaRPr lang="ru-RU"/>
        </a:p>
      </dgm:t>
    </dgm:pt>
    <dgm:pt modelId="{2DEE5FCE-3225-4F4D-8A2F-36A41D448012}" type="sibTrans" cxnId="{BE1D7527-C528-4367-BCBB-DCCD06AEEE2C}">
      <dgm:prSet/>
      <dgm:spPr/>
      <dgm:t>
        <a:bodyPr/>
        <a:lstStyle/>
        <a:p>
          <a:endParaRPr lang="ru-RU"/>
        </a:p>
      </dgm:t>
    </dgm:pt>
    <dgm:pt modelId="{CDB08142-A773-4822-816C-60BDF132ACF5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964943A4-85EE-4801-848E-BF0DB9ECF272}" type="parTrans" cxnId="{6FE39B47-1BD1-43FF-997A-1836B43A0D63}">
      <dgm:prSet/>
      <dgm:spPr/>
      <dgm:t>
        <a:bodyPr/>
        <a:lstStyle/>
        <a:p>
          <a:endParaRPr lang="ru-RU"/>
        </a:p>
      </dgm:t>
    </dgm:pt>
    <dgm:pt modelId="{3ED48280-FC5F-427C-B13F-DEB2DA42AA33}" type="sibTrans" cxnId="{6FE39B47-1BD1-43FF-997A-1836B43A0D63}">
      <dgm:prSet/>
      <dgm:spPr/>
      <dgm:t>
        <a:bodyPr/>
        <a:lstStyle/>
        <a:p>
          <a:endParaRPr lang="ru-RU"/>
        </a:p>
      </dgm:t>
    </dgm:pt>
    <dgm:pt modelId="{6D192A02-3C8B-4E79-8C2E-2FF036FCF2E9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Детская библиотека «</a:t>
          </a:r>
          <a:r>
            <a:rPr lang="ru-RU" b="1" dirty="0" err="1" smtClean="0">
              <a:latin typeface="Times New Roman" pitchFamily="18" charset="0"/>
              <a:cs typeface="Times New Roman" pitchFamily="18" charset="0"/>
            </a:rPr>
            <a:t>Апуш</a:t>
          </a:r>
          <a:r>
            <a:rPr lang="ru-RU" b="1" dirty="0" smtClean="0">
              <a:latin typeface="Times New Roman" pitchFamily="18" charset="0"/>
              <a:cs typeface="Times New Roman" pitchFamily="18" charset="0"/>
            </a:rPr>
            <a:t>»</a:t>
          </a:r>
          <a:r>
            <a:rPr lang="tt-RU" b="1" dirty="0" smtClean="0">
              <a:latin typeface="Times New Roman" pitchFamily="18" charset="0"/>
              <a:cs typeface="Times New Roman" pitchFamily="18" charset="0"/>
            </a:rPr>
            <a:t>;</a:t>
          </a:r>
          <a:r>
            <a:rPr lang="ru-RU" b="1" dirty="0" smtClean="0">
              <a:latin typeface="Times New Roman" pitchFamily="18" charset="0"/>
              <a:cs typeface="Times New Roman" pitchFamily="18" charset="0"/>
            </a:rPr>
            <a:t> Центральная библиотека </a:t>
          </a:r>
          <a:r>
            <a:rPr lang="ru-RU" b="1" dirty="0" err="1" smtClean="0">
              <a:latin typeface="Times New Roman" pitchFamily="18" charset="0"/>
              <a:cs typeface="Times New Roman" pitchFamily="18" charset="0"/>
            </a:rPr>
            <a:t>Г.Тукая</a:t>
          </a:r>
          <a:r>
            <a:rPr lang="ru-RU" b="1" dirty="0" smtClean="0">
              <a:latin typeface="Times New Roman" pitchFamily="18" charset="0"/>
              <a:cs typeface="Times New Roman" pitchFamily="18" charset="0"/>
            </a:rPr>
            <a:t>; Национальная библиотека имени Кол Гали.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24F6ECEB-7DE6-4A48-969D-0293CCA5842B}" type="parTrans" cxnId="{223C82DC-8B16-4342-B6E4-BE2C3A27ACCF}">
      <dgm:prSet/>
      <dgm:spPr/>
      <dgm:t>
        <a:bodyPr/>
        <a:lstStyle/>
        <a:p>
          <a:endParaRPr lang="ru-RU"/>
        </a:p>
      </dgm:t>
    </dgm:pt>
    <dgm:pt modelId="{02DC57D7-8408-4C05-997B-6B67192D2482}" type="sibTrans" cxnId="{223C82DC-8B16-4342-B6E4-BE2C3A27ACCF}">
      <dgm:prSet/>
      <dgm:spPr/>
      <dgm:t>
        <a:bodyPr/>
        <a:lstStyle/>
        <a:p>
          <a:endParaRPr lang="ru-RU"/>
        </a:p>
      </dgm:t>
    </dgm:pt>
    <dgm:pt modelId="{7A8A3796-1C50-456D-B1B8-35CFE0FBC9C5}">
      <dgm:prSet phldrT="[Текст]"/>
      <dgm:spPr/>
      <dgm:t>
        <a:bodyPr/>
        <a:lstStyle/>
        <a:p>
          <a:r>
            <a:rPr lang="ru-RU" dirty="0" smtClean="0"/>
            <a:t>4</a:t>
          </a:r>
          <a:endParaRPr lang="ru-RU" dirty="0"/>
        </a:p>
      </dgm:t>
    </dgm:pt>
    <dgm:pt modelId="{17EE5219-CF56-4B53-A51F-B4AD11398BBC}" type="parTrans" cxnId="{D1A6671D-DD18-48A9-B990-78B6AD3D0066}">
      <dgm:prSet/>
      <dgm:spPr/>
      <dgm:t>
        <a:bodyPr/>
        <a:lstStyle/>
        <a:p>
          <a:endParaRPr lang="ru-RU"/>
        </a:p>
      </dgm:t>
    </dgm:pt>
    <dgm:pt modelId="{6013CE1E-C729-499D-9EBD-0E1375A578CE}" type="sibTrans" cxnId="{D1A6671D-DD18-48A9-B990-78B6AD3D0066}">
      <dgm:prSet/>
      <dgm:spPr/>
      <dgm:t>
        <a:bodyPr/>
        <a:lstStyle/>
        <a:p>
          <a:endParaRPr lang="ru-RU"/>
        </a:p>
      </dgm:t>
    </dgm:pt>
    <dgm:pt modelId="{D0752C8D-5BB4-4AC2-8252-829F3ECCADB0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СТОС микрорайона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DBD05DC9-81B4-488A-93F8-F1176C481D73}" type="parTrans" cxnId="{9F989C5C-6B91-4E88-A099-F30C1B0CD765}">
      <dgm:prSet/>
      <dgm:spPr/>
      <dgm:t>
        <a:bodyPr/>
        <a:lstStyle/>
        <a:p>
          <a:endParaRPr lang="ru-RU"/>
        </a:p>
      </dgm:t>
    </dgm:pt>
    <dgm:pt modelId="{D8FAAE83-6104-48F0-AA26-A01DA869D7E3}" type="sibTrans" cxnId="{9F989C5C-6B91-4E88-A099-F30C1B0CD765}">
      <dgm:prSet/>
      <dgm:spPr/>
      <dgm:t>
        <a:bodyPr/>
        <a:lstStyle/>
        <a:p>
          <a:endParaRPr lang="ru-RU"/>
        </a:p>
      </dgm:t>
    </dgm:pt>
    <dgm:pt modelId="{3CE00CA3-B0B6-42B1-B7E7-CC5DE6698CEB}">
      <dgm:prSet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9F60FC20-D83B-4E90-95C1-359C68727773}" type="parTrans" cxnId="{3F679499-1254-4008-9FC5-64C9A9C610EC}">
      <dgm:prSet/>
      <dgm:spPr/>
      <dgm:t>
        <a:bodyPr/>
        <a:lstStyle/>
        <a:p>
          <a:endParaRPr lang="ru-RU"/>
        </a:p>
      </dgm:t>
    </dgm:pt>
    <dgm:pt modelId="{EE2FE8A8-A3A3-45A8-B3C3-8866BD306E6A}" type="sibTrans" cxnId="{3F679499-1254-4008-9FC5-64C9A9C610EC}">
      <dgm:prSet/>
      <dgm:spPr/>
      <dgm:t>
        <a:bodyPr/>
        <a:lstStyle/>
        <a:p>
          <a:endParaRPr lang="ru-RU"/>
        </a:p>
      </dgm:t>
    </dgm:pt>
    <dgm:pt modelId="{FE513D0E-0A87-4531-BE10-0E481F235C2C}">
      <dgm:prSet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МБОУ «Гимназия №2» имени Баки </a:t>
          </a:r>
          <a:r>
            <a:rPr lang="ru-RU" b="1" dirty="0" err="1" smtClean="0">
              <a:latin typeface="Times New Roman" pitchFamily="18" charset="0"/>
              <a:cs typeface="Times New Roman" pitchFamily="18" charset="0"/>
            </a:rPr>
            <a:t>Урманче</a:t>
          </a:r>
          <a:r>
            <a:rPr lang="ru-RU" b="1" dirty="0" smtClean="0">
              <a:latin typeface="Times New Roman" pitchFamily="18" charset="0"/>
              <a:cs typeface="Times New Roman" pitchFamily="18" charset="0"/>
            </a:rPr>
            <a:t> НМР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9721A81A-EFD6-48A5-9649-11C1EF2A501D}" type="parTrans" cxnId="{DCD09196-2034-48E6-B1AC-AD943BE3AB2F}">
      <dgm:prSet/>
      <dgm:spPr/>
      <dgm:t>
        <a:bodyPr/>
        <a:lstStyle/>
        <a:p>
          <a:endParaRPr lang="ru-RU"/>
        </a:p>
      </dgm:t>
    </dgm:pt>
    <dgm:pt modelId="{76257A2A-1F0C-421C-B37D-606F7952E58D}" type="sibTrans" cxnId="{DCD09196-2034-48E6-B1AC-AD943BE3AB2F}">
      <dgm:prSet/>
      <dgm:spPr/>
      <dgm:t>
        <a:bodyPr/>
        <a:lstStyle/>
        <a:p>
          <a:endParaRPr lang="ru-RU"/>
        </a:p>
      </dgm:t>
    </dgm:pt>
    <dgm:pt modelId="{5B8851BD-1A6D-4568-818E-04C9D3032374}">
      <dgm:prSet phldrT="[Текст]"/>
      <dgm:spPr/>
      <dgm:t>
        <a:bodyPr/>
        <a:lstStyle/>
        <a:p>
          <a:r>
            <a:rPr lang="ru-RU" dirty="0" smtClean="0"/>
            <a:t>5</a:t>
          </a:r>
          <a:endParaRPr lang="ru-RU" dirty="0"/>
        </a:p>
      </dgm:t>
    </dgm:pt>
    <dgm:pt modelId="{71758A73-EE29-45BE-836E-B4F525C2D309}" type="parTrans" cxnId="{E8208B6D-BC52-43E5-87C2-9071A1815B8C}">
      <dgm:prSet/>
      <dgm:spPr/>
      <dgm:t>
        <a:bodyPr/>
        <a:lstStyle/>
        <a:p>
          <a:endParaRPr lang="ru-RU"/>
        </a:p>
      </dgm:t>
    </dgm:pt>
    <dgm:pt modelId="{4731C98F-2110-4993-8742-BAE179EAE42B}" type="sibTrans" cxnId="{E8208B6D-BC52-43E5-87C2-9071A1815B8C}">
      <dgm:prSet/>
      <dgm:spPr/>
      <dgm:t>
        <a:bodyPr/>
        <a:lstStyle/>
        <a:p>
          <a:endParaRPr lang="ru-RU"/>
        </a:p>
      </dgm:t>
    </dgm:pt>
    <dgm:pt modelId="{70AF988A-F683-4EBE-B30F-EC312713A152}">
      <dgm:prSet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Дом Ветеранов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1E945640-CDFA-480F-B6CD-06959E920743}" type="parTrans" cxnId="{8A3410CB-400B-4F7F-8033-3D4286A4FC33}">
      <dgm:prSet/>
      <dgm:spPr/>
      <dgm:t>
        <a:bodyPr/>
        <a:lstStyle/>
        <a:p>
          <a:endParaRPr lang="ru-RU"/>
        </a:p>
      </dgm:t>
    </dgm:pt>
    <dgm:pt modelId="{4A5B04C2-5810-4770-A693-0A9705695117}" type="sibTrans" cxnId="{8A3410CB-400B-4F7F-8033-3D4286A4FC33}">
      <dgm:prSet/>
      <dgm:spPr/>
      <dgm:t>
        <a:bodyPr/>
        <a:lstStyle/>
        <a:p>
          <a:endParaRPr lang="ru-RU"/>
        </a:p>
      </dgm:t>
    </dgm:pt>
    <dgm:pt modelId="{2059A882-E883-4B3F-8656-6B447E419164}">
      <dgm:prSet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МАУ «Дом дружбы народов»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39C5ADE7-50E8-45D9-ACCC-AFB74BC811C9}" type="parTrans" cxnId="{93A02123-31F2-4974-86DB-B7561485E844}">
      <dgm:prSet/>
      <dgm:spPr/>
      <dgm:t>
        <a:bodyPr/>
        <a:lstStyle/>
        <a:p>
          <a:endParaRPr lang="ru-RU"/>
        </a:p>
      </dgm:t>
    </dgm:pt>
    <dgm:pt modelId="{AF18C9DD-D1A2-4C15-A88A-D88BFF745742}" type="sibTrans" cxnId="{93A02123-31F2-4974-86DB-B7561485E844}">
      <dgm:prSet/>
      <dgm:spPr/>
      <dgm:t>
        <a:bodyPr/>
        <a:lstStyle/>
        <a:p>
          <a:endParaRPr lang="ru-RU"/>
        </a:p>
      </dgm:t>
    </dgm:pt>
    <dgm:pt modelId="{8F0ABB00-5AC1-4859-A982-B99FEB4DEE93}">
      <dgm:prSet phldrT="[Текст]"/>
      <dgm:spPr/>
      <dgm:t>
        <a:bodyPr/>
        <a:lstStyle/>
        <a:p>
          <a:r>
            <a:rPr lang="ru-RU" dirty="0" smtClean="0"/>
            <a:t>6</a:t>
          </a:r>
          <a:endParaRPr lang="ru-RU" dirty="0"/>
        </a:p>
      </dgm:t>
    </dgm:pt>
    <dgm:pt modelId="{710F76EE-D5CB-4C6E-8382-F5173E7D000C}" type="sibTrans" cxnId="{FDC21C1F-19A9-4AF7-9CC1-A29BAC9793AA}">
      <dgm:prSet/>
      <dgm:spPr/>
      <dgm:t>
        <a:bodyPr/>
        <a:lstStyle/>
        <a:p>
          <a:endParaRPr lang="ru-RU"/>
        </a:p>
      </dgm:t>
    </dgm:pt>
    <dgm:pt modelId="{92E021EC-A19F-4BB6-A87C-74296873ECC4}" type="parTrans" cxnId="{FDC21C1F-19A9-4AF7-9CC1-A29BAC9793AA}">
      <dgm:prSet/>
      <dgm:spPr/>
      <dgm:t>
        <a:bodyPr/>
        <a:lstStyle/>
        <a:p>
          <a:endParaRPr lang="ru-RU"/>
        </a:p>
      </dgm:t>
    </dgm:pt>
    <dgm:pt modelId="{64DCD519-93DE-409B-8B37-7F67CDB2021A}">
      <dgm:prSet/>
      <dgm:spPr/>
      <dgm:t>
        <a:bodyPr/>
        <a:lstStyle/>
        <a:p>
          <a:endParaRPr lang="ru-RU" dirty="0" smtClean="0">
            <a:latin typeface="Times New Roman" pitchFamily="18" charset="0"/>
            <a:cs typeface="Times New Roman" pitchFamily="18" charset="0"/>
          </a:endParaRPr>
        </a:p>
      </dgm:t>
    </dgm:pt>
    <dgm:pt modelId="{237FFA41-1EEF-4B52-BE0A-D8667CFD4532}" type="parTrans" cxnId="{5BA42FFB-C2EC-4AF6-93B8-096D1172625C}">
      <dgm:prSet/>
      <dgm:spPr/>
      <dgm:t>
        <a:bodyPr/>
        <a:lstStyle/>
        <a:p>
          <a:endParaRPr lang="ru-RU"/>
        </a:p>
      </dgm:t>
    </dgm:pt>
    <dgm:pt modelId="{E41C6703-2C82-4825-B652-FAF29E6BCFCC}" type="sibTrans" cxnId="{5BA42FFB-C2EC-4AF6-93B8-096D1172625C}">
      <dgm:prSet/>
      <dgm:spPr/>
      <dgm:t>
        <a:bodyPr/>
        <a:lstStyle/>
        <a:p>
          <a:endParaRPr lang="ru-RU"/>
        </a:p>
      </dgm:t>
    </dgm:pt>
    <dgm:pt modelId="{859A1102-86A4-4176-A296-6DEAF1CF8480}">
      <dgm:prSet phldrT="[Текст]"/>
      <dgm:spPr/>
      <dgm:t>
        <a:bodyPr/>
        <a:lstStyle/>
        <a:p>
          <a:r>
            <a:rPr lang="ru-RU" dirty="0" smtClean="0"/>
            <a:t>7</a:t>
          </a:r>
          <a:endParaRPr lang="ru-RU" dirty="0"/>
        </a:p>
      </dgm:t>
    </dgm:pt>
    <dgm:pt modelId="{F6FCA6EA-C9A5-4FAA-88C0-B689D538776A}" type="parTrans" cxnId="{EA34C252-ABFF-40A3-85FA-47D8DDF0CA90}">
      <dgm:prSet/>
      <dgm:spPr/>
      <dgm:t>
        <a:bodyPr/>
        <a:lstStyle/>
        <a:p>
          <a:endParaRPr lang="ru-RU"/>
        </a:p>
      </dgm:t>
    </dgm:pt>
    <dgm:pt modelId="{B3B4C66A-55FA-4C41-AB1A-832B9C37A884}" type="sibTrans" cxnId="{EA34C252-ABFF-40A3-85FA-47D8DDF0CA90}">
      <dgm:prSet/>
      <dgm:spPr/>
      <dgm:t>
        <a:bodyPr/>
        <a:lstStyle/>
        <a:p>
          <a:endParaRPr lang="ru-RU"/>
        </a:p>
      </dgm:t>
    </dgm:pt>
    <dgm:pt modelId="{C532124F-5AC0-4A37-B953-9386B68EABB9}">
      <dgm:prSet/>
      <dgm:spPr/>
      <dgm:t>
        <a:bodyPr/>
        <a:lstStyle/>
        <a:p>
          <a:r>
            <a:rPr lang="ru-RU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Медиахолдинг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«НТР», газеты «</a:t>
          </a:r>
          <a:r>
            <a:rPr lang="ru-RU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Туган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як»</a:t>
          </a:r>
          <a:endParaRPr lang="ru-RU" b="1" dirty="0"/>
        </a:p>
      </dgm:t>
    </dgm:pt>
    <dgm:pt modelId="{BDB198B6-3025-4509-A9F1-50CAE7DF399B}" type="parTrans" cxnId="{0FA65FBA-56C2-4D93-A731-F1C379966B83}">
      <dgm:prSet/>
      <dgm:spPr/>
      <dgm:t>
        <a:bodyPr/>
        <a:lstStyle/>
        <a:p>
          <a:endParaRPr lang="ru-RU"/>
        </a:p>
      </dgm:t>
    </dgm:pt>
    <dgm:pt modelId="{1B12939E-7BBC-4F6E-A9D8-BD04DC2DE220}" type="sibTrans" cxnId="{0FA65FBA-56C2-4D93-A731-F1C379966B83}">
      <dgm:prSet/>
      <dgm:spPr/>
      <dgm:t>
        <a:bodyPr/>
        <a:lstStyle/>
        <a:p>
          <a:endParaRPr lang="ru-RU"/>
        </a:p>
      </dgm:t>
    </dgm:pt>
    <dgm:pt modelId="{B35ED8C5-D99D-4517-A339-BC9512A16C0C}">
      <dgm:prSet phldrT="[Текст]"/>
      <dgm:spPr/>
      <dgm:t>
        <a:bodyPr/>
        <a:lstStyle/>
        <a:p>
          <a:r>
            <a:rPr lang="ru-RU" dirty="0" smtClean="0"/>
            <a:t>8</a:t>
          </a:r>
          <a:endParaRPr lang="ru-RU" dirty="0"/>
        </a:p>
      </dgm:t>
    </dgm:pt>
    <dgm:pt modelId="{E137236A-194F-4A5E-A179-9764343788F6}" type="parTrans" cxnId="{F3503B08-0F92-4CF8-9B3C-AE1E9F24D23F}">
      <dgm:prSet/>
      <dgm:spPr/>
      <dgm:t>
        <a:bodyPr/>
        <a:lstStyle/>
        <a:p>
          <a:endParaRPr lang="ru-RU"/>
        </a:p>
      </dgm:t>
    </dgm:pt>
    <dgm:pt modelId="{92F63660-7B36-4C27-AB32-6EB1C53C707D}" type="sibTrans" cxnId="{F3503B08-0F92-4CF8-9B3C-AE1E9F24D23F}">
      <dgm:prSet/>
      <dgm:spPr/>
      <dgm:t>
        <a:bodyPr/>
        <a:lstStyle/>
        <a:p>
          <a:endParaRPr lang="ru-RU"/>
        </a:p>
      </dgm:t>
    </dgm:pt>
    <dgm:pt modelId="{B188594E-C41D-456D-BB9B-0CB69E3C6BBF}">
      <dgm:prSet/>
      <dgm:spPr/>
      <dgm:t>
        <a:bodyPr/>
        <a:lstStyle/>
        <a:p>
          <a:r>
            <a:rPr lang="ru-RU" b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Театральные коллективы города Нижнекамска, Набережных Челнов, Альметьевска</a:t>
          </a:r>
          <a:endParaRPr lang="ru-RU"/>
        </a:p>
      </dgm:t>
    </dgm:pt>
    <dgm:pt modelId="{C18CC0E6-BB6D-4D2B-A173-5AADAE7E2668}" type="parTrans" cxnId="{721D5C94-6999-44A9-9BA2-646884DEC0ED}">
      <dgm:prSet/>
      <dgm:spPr/>
      <dgm:t>
        <a:bodyPr/>
        <a:lstStyle/>
        <a:p>
          <a:endParaRPr lang="ru-RU"/>
        </a:p>
      </dgm:t>
    </dgm:pt>
    <dgm:pt modelId="{B5FE4C87-E2D9-4D78-9E41-FE2480268003}" type="sibTrans" cxnId="{721D5C94-6999-44A9-9BA2-646884DEC0ED}">
      <dgm:prSet/>
      <dgm:spPr/>
      <dgm:t>
        <a:bodyPr/>
        <a:lstStyle/>
        <a:p>
          <a:endParaRPr lang="ru-RU"/>
        </a:p>
      </dgm:t>
    </dgm:pt>
    <dgm:pt modelId="{BB2F8EC8-E4CF-46DF-9746-1904D418C962}">
      <dgm:prSet phldrT="[Текст]"/>
      <dgm:spPr/>
      <dgm:t>
        <a:bodyPr/>
        <a:lstStyle/>
        <a:p>
          <a:r>
            <a:rPr lang="ru-RU" b="0" dirty="0" smtClean="0"/>
            <a:t>9</a:t>
          </a:r>
          <a:endParaRPr lang="ru-RU" b="0" dirty="0"/>
        </a:p>
      </dgm:t>
    </dgm:pt>
    <dgm:pt modelId="{B2EC085A-8277-4598-A24B-F38F2DAD98C2}" type="parTrans" cxnId="{A42E4F2B-E3B7-4754-8EE6-D4B8421A107E}">
      <dgm:prSet/>
      <dgm:spPr/>
      <dgm:t>
        <a:bodyPr/>
        <a:lstStyle/>
        <a:p>
          <a:endParaRPr lang="ru-RU"/>
        </a:p>
      </dgm:t>
    </dgm:pt>
    <dgm:pt modelId="{B0683C07-DB76-4E88-9596-1B35A5462D75}" type="sibTrans" cxnId="{A42E4F2B-E3B7-4754-8EE6-D4B8421A107E}">
      <dgm:prSet/>
      <dgm:spPr/>
      <dgm:t>
        <a:bodyPr/>
        <a:lstStyle/>
        <a:p>
          <a:endParaRPr lang="ru-RU"/>
        </a:p>
      </dgm:t>
    </dgm:pt>
    <dgm:pt modelId="{211642FD-9017-419B-BDB8-83E3F98A015B}">
      <dgm:prSet/>
      <dgm:spPr/>
      <dgm:t>
        <a:bodyPr/>
        <a:lstStyle/>
        <a:p>
          <a:r>
            <a:rPr lang="ru-RU" b="1" dirty="0" smtClean="0">
              <a:effectLst/>
              <a:latin typeface="Times New Roman"/>
            </a:rPr>
            <a:t>ЧОУ ВО «КИУ им. В.Г. </a:t>
          </a:r>
          <a:r>
            <a:rPr lang="ru-RU" b="1" dirty="0" err="1" smtClean="0">
              <a:effectLst/>
              <a:latin typeface="Times New Roman"/>
            </a:rPr>
            <a:t>Тимирясова</a:t>
          </a:r>
          <a:r>
            <a:rPr lang="ru-RU" b="1" dirty="0" smtClean="0">
              <a:effectLst/>
              <a:latin typeface="Times New Roman"/>
            </a:rPr>
            <a:t>»</a:t>
          </a:r>
          <a:endParaRPr lang="ru-RU" dirty="0"/>
        </a:p>
      </dgm:t>
    </dgm:pt>
    <dgm:pt modelId="{2E35A073-DFF4-4ADD-8EE5-8FD802528B8C}" type="parTrans" cxnId="{7415A8D8-AF1D-40EA-A13F-57BDA1508003}">
      <dgm:prSet/>
      <dgm:spPr/>
    </dgm:pt>
    <dgm:pt modelId="{9FECA917-2829-49EA-945F-80E2151CB760}" type="sibTrans" cxnId="{7415A8D8-AF1D-40EA-A13F-57BDA1508003}">
      <dgm:prSet/>
      <dgm:spPr/>
    </dgm:pt>
    <dgm:pt modelId="{1A7BD52A-FF86-4807-869B-1411AFBA2B21}" type="pres">
      <dgm:prSet presAssocID="{66818EE6-DED7-4A53-BD17-1B446F03CA0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D61743C-57AD-4128-8778-1CA8F783A302}" type="pres">
      <dgm:prSet presAssocID="{E45C57FE-25B5-4D14-81DB-E6901AFBD232}" presName="composite" presStyleCnt="0"/>
      <dgm:spPr/>
    </dgm:pt>
    <dgm:pt modelId="{5FC82475-932C-4B69-B5E8-407647DF92C3}" type="pres">
      <dgm:prSet presAssocID="{E45C57FE-25B5-4D14-81DB-E6901AFBD232}" presName="parentText" presStyleLbl="alignNode1" presStyleIdx="0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92ED5F-D539-4720-91FA-A8419F90985E}" type="pres">
      <dgm:prSet presAssocID="{E45C57FE-25B5-4D14-81DB-E6901AFBD232}" presName="descendantText" presStyleLbl="alignAcc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85725F-E4A3-4268-9EC7-EB2DE54CEED9}" type="pres">
      <dgm:prSet presAssocID="{FD25D712-ADF7-4364-AED0-CA0685CA1524}" presName="sp" presStyleCnt="0"/>
      <dgm:spPr/>
    </dgm:pt>
    <dgm:pt modelId="{B7F29834-1542-4727-A802-EBDA13B85096}" type="pres">
      <dgm:prSet presAssocID="{3CE00CA3-B0B6-42B1-B7E7-CC5DE6698CEB}" presName="composite" presStyleCnt="0"/>
      <dgm:spPr/>
    </dgm:pt>
    <dgm:pt modelId="{1D7154F6-7062-4630-B197-08D356D5B854}" type="pres">
      <dgm:prSet presAssocID="{3CE00CA3-B0B6-42B1-B7E7-CC5DE6698CEB}" presName="parentText" presStyleLbl="alignNode1" presStyleIdx="1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24CFB5-227D-477F-8CFB-04EA9E33E81E}" type="pres">
      <dgm:prSet presAssocID="{3CE00CA3-B0B6-42B1-B7E7-CC5DE6698CEB}" presName="descendantText" presStyleLbl="alignAcc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CCEA0D-3649-4F0A-B01B-862C01170C3E}" type="pres">
      <dgm:prSet presAssocID="{EE2FE8A8-A3A3-45A8-B3C3-8866BD306E6A}" presName="sp" presStyleCnt="0"/>
      <dgm:spPr/>
    </dgm:pt>
    <dgm:pt modelId="{30A39D77-41AC-4F96-A249-1EEE7C1365B6}" type="pres">
      <dgm:prSet presAssocID="{CDB08142-A773-4822-816C-60BDF132ACF5}" presName="composite" presStyleCnt="0"/>
      <dgm:spPr/>
    </dgm:pt>
    <dgm:pt modelId="{64B9970A-E8AE-4290-A1C1-908E1DC32F7B}" type="pres">
      <dgm:prSet presAssocID="{CDB08142-A773-4822-816C-60BDF132ACF5}" presName="parentText" presStyleLbl="alignNode1" presStyleIdx="2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599CBD-B376-45F4-AB37-A7CF5A0A675A}" type="pres">
      <dgm:prSet presAssocID="{CDB08142-A773-4822-816C-60BDF132ACF5}" presName="descendantText" presStyleLbl="alignAcc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ECE211-D62A-4322-94F6-B04F26CA3ACC}" type="pres">
      <dgm:prSet presAssocID="{3ED48280-FC5F-427C-B13F-DEB2DA42AA33}" presName="sp" presStyleCnt="0"/>
      <dgm:spPr/>
    </dgm:pt>
    <dgm:pt modelId="{95F7E9FE-B56D-4746-843C-FB8BD3E93C0E}" type="pres">
      <dgm:prSet presAssocID="{7A8A3796-1C50-456D-B1B8-35CFE0FBC9C5}" presName="composite" presStyleCnt="0"/>
      <dgm:spPr/>
    </dgm:pt>
    <dgm:pt modelId="{B91D2805-6B40-4E86-ACCE-3020E8ACC660}" type="pres">
      <dgm:prSet presAssocID="{7A8A3796-1C50-456D-B1B8-35CFE0FBC9C5}" presName="parentText" presStyleLbl="alignNode1" presStyleIdx="3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4C6FAC-4BE8-4E75-913A-2D15D8B83D99}" type="pres">
      <dgm:prSet presAssocID="{7A8A3796-1C50-456D-B1B8-35CFE0FBC9C5}" presName="descendantText" presStyleLbl="alignAcc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4ECB7F-36A1-4F07-AEA5-73DC88EC3A3A}" type="pres">
      <dgm:prSet presAssocID="{6013CE1E-C729-499D-9EBD-0E1375A578CE}" presName="sp" presStyleCnt="0"/>
      <dgm:spPr/>
    </dgm:pt>
    <dgm:pt modelId="{A4E8B842-D473-4CD7-A7E6-22835D0A9DF5}" type="pres">
      <dgm:prSet presAssocID="{5B8851BD-1A6D-4568-818E-04C9D3032374}" presName="composite" presStyleCnt="0"/>
      <dgm:spPr/>
    </dgm:pt>
    <dgm:pt modelId="{7814724A-E31B-4D90-9938-BF9B8C982497}" type="pres">
      <dgm:prSet presAssocID="{5B8851BD-1A6D-4568-818E-04C9D3032374}" presName="parentText" presStyleLbl="alignNode1" presStyleIdx="4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121555-EB46-4BA1-8200-76CF7959FF0C}" type="pres">
      <dgm:prSet presAssocID="{5B8851BD-1A6D-4568-818E-04C9D3032374}" presName="descendantText" presStyleLbl="alignAcc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49E68A-C6F5-4380-A957-D9F4F6A1D13D}" type="pres">
      <dgm:prSet presAssocID="{4731C98F-2110-4993-8742-BAE179EAE42B}" presName="sp" presStyleCnt="0"/>
      <dgm:spPr/>
    </dgm:pt>
    <dgm:pt modelId="{62887E6C-90D0-4299-9F42-563129DE8EA8}" type="pres">
      <dgm:prSet presAssocID="{8F0ABB00-5AC1-4859-A982-B99FEB4DEE93}" presName="composite" presStyleCnt="0"/>
      <dgm:spPr/>
    </dgm:pt>
    <dgm:pt modelId="{FE212B57-DF2E-45AB-A82A-25059BBC31BA}" type="pres">
      <dgm:prSet presAssocID="{8F0ABB00-5AC1-4859-A982-B99FEB4DEE93}" presName="parentText" presStyleLbl="alignNode1" presStyleIdx="5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CE7F0A-4416-4205-8D1C-6965A75AD3D1}" type="pres">
      <dgm:prSet presAssocID="{8F0ABB00-5AC1-4859-A982-B99FEB4DEE93}" presName="descendantText" presStyleLbl="alignAcc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00B1B7-5000-40F9-8E52-48D4B3ECDE99}" type="pres">
      <dgm:prSet presAssocID="{710F76EE-D5CB-4C6E-8382-F5173E7D000C}" presName="sp" presStyleCnt="0"/>
      <dgm:spPr/>
    </dgm:pt>
    <dgm:pt modelId="{0A723B07-D7FA-4322-B2D4-1AEF8E8D5332}" type="pres">
      <dgm:prSet presAssocID="{859A1102-86A4-4176-A296-6DEAF1CF8480}" presName="composite" presStyleCnt="0"/>
      <dgm:spPr/>
    </dgm:pt>
    <dgm:pt modelId="{5915E985-B482-4483-AE68-D339A434E7E2}" type="pres">
      <dgm:prSet presAssocID="{859A1102-86A4-4176-A296-6DEAF1CF8480}" presName="parentText" presStyleLbl="alignNode1" presStyleIdx="6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0E41E8-CBA8-4AC2-9E51-0C57C7E1DB08}" type="pres">
      <dgm:prSet presAssocID="{859A1102-86A4-4176-A296-6DEAF1CF8480}" presName="descendantText" presStyleLbl="alignAcc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3A3BC5-DFE5-4B47-AD1D-AEB8C8C5B82E}" type="pres">
      <dgm:prSet presAssocID="{B3B4C66A-55FA-4C41-AB1A-832B9C37A884}" presName="sp" presStyleCnt="0"/>
      <dgm:spPr/>
    </dgm:pt>
    <dgm:pt modelId="{7D953569-564C-4586-8909-E5239F3607C3}" type="pres">
      <dgm:prSet presAssocID="{B35ED8C5-D99D-4517-A339-BC9512A16C0C}" presName="composite" presStyleCnt="0"/>
      <dgm:spPr/>
    </dgm:pt>
    <dgm:pt modelId="{7AE042C9-3BE4-4271-99EE-F6B47000855C}" type="pres">
      <dgm:prSet presAssocID="{B35ED8C5-D99D-4517-A339-BC9512A16C0C}" presName="parentText" presStyleLbl="alignNode1" presStyleIdx="7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EE088B-E0FE-44E9-9C7A-0493A42E536E}" type="pres">
      <dgm:prSet presAssocID="{B35ED8C5-D99D-4517-A339-BC9512A16C0C}" presName="descendantText" presStyleLbl="alignAcc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811FA6-816C-46DF-8DEB-CA0CF66791DA}" type="pres">
      <dgm:prSet presAssocID="{92F63660-7B36-4C27-AB32-6EB1C53C707D}" presName="sp" presStyleCnt="0"/>
      <dgm:spPr/>
    </dgm:pt>
    <dgm:pt modelId="{DE9880CB-B11A-4172-86F7-AF17290D1EDC}" type="pres">
      <dgm:prSet presAssocID="{BB2F8EC8-E4CF-46DF-9746-1904D418C962}" presName="composite" presStyleCnt="0"/>
      <dgm:spPr/>
    </dgm:pt>
    <dgm:pt modelId="{D033BD30-59EB-4175-9A67-CD77E031E7C1}" type="pres">
      <dgm:prSet presAssocID="{BB2F8EC8-E4CF-46DF-9746-1904D418C962}" presName="parentText" presStyleLbl="alignNode1" presStyleIdx="8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29A1BD-174C-41B2-A63E-0A7D5349A1D2}" type="pres">
      <dgm:prSet presAssocID="{BB2F8EC8-E4CF-46DF-9746-1904D418C962}" presName="descendantText" presStyleLbl="alignAcc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3503B08-0F92-4CF8-9B3C-AE1E9F24D23F}" srcId="{66818EE6-DED7-4A53-BD17-1B446F03CA09}" destId="{B35ED8C5-D99D-4517-A339-BC9512A16C0C}" srcOrd="7" destOrd="0" parTransId="{E137236A-194F-4A5E-A179-9764343788F6}" sibTransId="{92F63660-7B36-4C27-AB32-6EB1C53C707D}"/>
    <dgm:cxn modelId="{521D940F-CE07-48F0-AB99-9EAC6B9C6011}" type="presOf" srcId="{B188594E-C41D-456D-BB9B-0CB69E3C6BBF}" destId="{D5EE088B-E0FE-44E9-9C7A-0493A42E536E}" srcOrd="0" destOrd="0" presId="urn:microsoft.com/office/officeart/2005/8/layout/chevron2"/>
    <dgm:cxn modelId="{D26E5B46-AAFF-410C-ADFF-0C634E598411}" type="presOf" srcId="{859A1102-86A4-4176-A296-6DEAF1CF8480}" destId="{5915E985-B482-4483-AE68-D339A434E7E2}" srcOrd="0" destOrd="0" presId="urn:microsoft.com/office/officeart/2005/8/layout/chevron2"/>
    <dgm:cxn modelId="{8A3410CB-400B-4F7F-8033-3D4286A4FC33}" srcId="{5B8851BD-1A6D-4568-818E-04C9D3032374}" destId="{70AF988A-F683-4EBE-B30F-EC312713A152}" srcOrd="0" destOrd="0" parTransId="{1E945640-CDFA-480F-B6CD-06959E920743}" sibTransId="{4A5B04C2-5810-4770-A693-0A9705695117}"/>
    <dgm:cxn modelId="{53B22CF5-1AB9-4AC9-9C2D-8F07CEC598E2}" type="presOf" srcId="{211642FD-9017-419B-BDB8-83E3F98A015B}" destId="{BB29A1BD-174C-41B2-A63E-0A7D5349A1D2}" srcOrd="0" destOrd="0" presId="urn:microsoft.com/office/officeart/2005/8/layout/chevron2"/>
    <dgm:cxn modelId="{A42E4F2B-E3B7-4754-8EE6-D4B8421A107E}" srcId="{66818EE6-DED7-4A53-BD17-1B446F03CA09}" destId="{BB2F8EC8-E4CF-46DF-9746-1904D418C962}" srcOrd="8" destOrd="0" parTransId="{B2EC085A-8277-4598-A24B-F38F2DAD98C2}" sibTransId="{B0683C07-DB76-4E88-9596-1B35A5462D75}"/>
    <dgm:cxn modelId="{223C82DC-8B16-4342-B6E4-BE2C3A27ACCF}" srcId="{CDB08142-A773-4822-816C-60BDF132ACF5}" destId="{6D192A02-3C8B-4E79-8C2E-2FF036FCF2E9}" srcOrd="0" destOrd="0" parTransId="{24F6ECEB-7DE6-4A48-969D-0293CCA5842B}" sibTransId="{02DC57D7-8408-4C05-997B-6B67192D2482}"/>
    <dgm:cxn modelId="{EF1A9705-E928-4513-A13C-6C0CA51B486F}" type="presOf" srcId="{3CE00CA3-B0B6-42B1-B7E7-CC5DE6698CEB}" destId="{1D7154F6-7062-4630-B197-08D356D5B854}" srcOrd="0" destOrd="0" presId="urn:microsoft.com/office/officeart/2005/8/layout/chevron2"/>
    <dgm:cxn modelId="{EA2FABDD-6C87-4FD3-BEC5-D5DD3A6E1F8B}" type="presOf" srcId="{8F0ABB00-5AC1-4859-A982-B99FEB4DEE93}" destId="{FE212B57-DF2E-45AB-A82A-25059BBC31BA}" srcOrd="0" destOrd="0" presId="urn:microsoft.com/office/officeart/2005/8/layout/chevron2"/>
    <dgm:cxn modelId="{3377A6F7-0179-4FA1-9BA9-2D7F0005D46A}" type="presOf" srcId="{7A8A3796-1C50-456D-B1B8-35CFE0FBC9C5}" destId="{B91D2805-6B40-4E86-ACCE-3020E8ACC660}" srcOrd="0" destOrd="0" presId="urn:microsoft.com/office/officeart/2005/8/layout/chevron2"/>
    <dgm:cxn modelId="{D1A6671D-DD18-48A9-B990-78B6AD3D0066}" srcId="{66818EE6-DED7-4A53-BD17-1B446F03CA09}" destId="{7A8A3796-1C50-456D-B1B8-35CFE0FBC9C5}" srcOrd="3" destOrd="0" parTransId="{17EE5219-CF56-4B53-A51F-B4AD11398BBC}" sibTransId="{6013CE1E-C729-499D-9EBD-0E1375A578CE}"/>
    <dgm:cxn modelId="{4CF2C650-7583-46C7-8F62-2548FEDBB0E0}" type="presOf" srcId="{66818EE6-DED7-4A53-BD17-1B446F03CA09}" destId="{1A7BD52A-FF86-4807-869B-1411AFBA2B21}" srcOrd="0" destOrd="0" presId="urn:microsoft.com/office/officeart/2005/8/layout/chevron2"/>
    <dgm:cxn modelId="{9F989C5C-6B91-4E88-A099-F30C1B0CD765}" srcId="{7A8A3796-1C50-456D-B1B8-35CFE0FBC9C5}" destId="{D0752C8D-5BB4-4AC2-8252-829F3ECCADB0}" srcOrd="0" destOrd="0" parTransId="{DBD05DC9-81B4-488A-93F8-F1176C481D73}" sibTransId="{D8FAAE83-6104-48F0-AA26-A01DA869D7E3}"/>
    <dgm:cxn modelId="{6EDD44DC-B610-4F9A-9741-EBED6744DB77}" type="presOf" srcId="{E45C57FE-25B5-4D14-81DB-E6901AFBD232}" destId="{5FC82475-932C-4B69-B5E8-407647DF92C3}" srcOrd="0" destOrd="0" presId="urn:microsoft.com/office/officeart/2005/8/layout/chevron2"/>
    <dgm:cxn modelId="{51C77243-0372-4A83-8854-D0F509D416DA}" type="presOf" srcId="{C532124F-5AC0-4A37-B953-9386B68EABB9}" destId="{970E41E8-CBA8-4AC2-9E51-0C57C7E1DB08}" srcOrd="0" destOrd="0" presId="urn:microsoft.com/office/officeart/2005/8/layout/chevron2"/>
    <dgm:cxn modelId="{EA34C252-ABFF-40A3-85FA-47D8DDF0CA90}" srcId="{66818EE6-DED7-4A53-BD17-1B446F03CA09}" destId="{859A1102-86A4-4176-A296-6DEAF1CF8480}" srcOrd="6" destOrd="0" parTransId="{F6FCA6EA-C9A5-4FAA-88C0-B689D538776A}" sibTransId="{B3B4C66A-55FA-4C41-AB1A-832B9C37A884}"/>
    <dgm:cxn modelId="{DA4F92E0-4962-4968-B275-AE5919F8A981}" type="presOf" srcId="{FE513D0E-0A87-4531-BE10-0E481F235C2C}" destId="{A024CFB5-227D-477F-8CFB-04EA9E33E81E}" srcOrd="0" destOrd="0" presId="urn:microsoft.com/office/officeart/2005/8/layout/chevron2"/>
    <dgm:cxn modelId="{E7A94949-64BB-4D42-8FD3-7BFD0E234110}" srcId="{66818EE6-DED7-4A53-BD17-1B446F03CA09}" destId="{E45C57FE-25B5-4D14-81DB-E6901AFBD232}" srcOrd="0" destOrd="0" parTransId="{D2891591-8AE5-4372-A767-DDFB37AA5428}" sibTransId="{FD25D712-ADF7-4364-AED0-CA0685CA1524}"/>
    <dgm:cxn modelId="{6FE39B47-1BD1-43FF-997A-1836B43A0D63}" srcId="{66818EE6-DED7-4A53-BD17-1B446F03CA09}" destId="{CDB08142-A773-4822-816C-60BDF132ACF5}" srcOrd="2" destOrd="0" parTransId="{964943A4-85EE-4801-848E-BF0DB9ECF272}" sibTransId="{3ED48280-FC5F-427C-B13F-DEB2DA42AA33}"/>
    <dgm:cxn modelId="{B107B806-FFD6-4594-A488-D2173C1BAB60}" type="presOf" srcId="{B35ED8C5-D99D-4517-A339-BC9512A16C0C}" destId="{7AE042C9-3BE4-4271-99EE-F6B47000855C}" srcOrd="0" destOrd="0" presId="urn:microsoft.com/office/officeart/2005/8/layout/chevron2"/>
    <dgm:cxn modelId="{721D5C94-6999-44A9-9BA2-646884DEC0ED}" srcId="{B35ED8C5-D99D-4517-A339-BC9512A16C0C}" destId="{B188594E-C41D-456D-BB9B-0CB69E3C6BBF}" srcOrd="0" destOrd="0" parTransId="{C18CC0E6-BB6D-4D2B-A173-5AADAE7E2668}" sibTransId="{B5FE4C87-E2D9-4D78-9E41-FE2480268003}"/>
    <dgm:cxn modelId="{93A02123-31F2-4974-86DB-B7561485E844}" srcId="{8F0ABB00-5AC1-4859-A982-B99FEB4DEE93}" destId="{2059A882-E883-4B3F-8656-6B447E419164}" srcOrd="0" destOrd="0" parTransId="{39C5ADE7-50E8-45D9-ACCC-AFB74BC811C9}" sibTransId="{AF18C9DD-D1A2-4C15-A88A-D88BFF745742}"/>
    <dgm:cxn modelId="{3F679499-1254-4008-9FC5-64C9A9C610EC}" srcId="{66818EE6-DED7-4A53-BD17-1B446F03CA09}" destId="{3CE00CA3-B0B6-42B1-B7E7-CC5DE6698CEB}" srcOrd="1" destOrd="0" parTransId="{9F60FC20-D83B-4E90-95C1-359C68727773}" sibTransId="{EE2FE8A8-A3A3-45A8-B3C3-8866BD306E6A}"/>
    <dgm:cxn modelId="{E8384C70-D464-462F-A994-0315FF3B2FBD}" type="presOf" srcId="{11467B02-7F49-4916-BF2A-26CD6D256CE5}" destId="{4D92ED5F-D539-4720-91FA-A8419F90985E}" srcOrd="0" destOrd="0" presId="urn:microsoft.com/office/officeart/2005/8/layout/chevron2"/>
    <dgm:cxn modelId="{BE1D7527-C528-4367-BCBB-DCCD06AEEE2C}" srcId="{E45C57FE-25B5-4D14-81DB-E6901AFBD232}" destId="{11467B02-7F49-4916-BF2A-26CD6D256CE5}" srcOrd="0" destOrd="0" parTransId="{B970F085-49F7-4C57-9B10-06BCF0D77DEE}" sibTransId="{2DEE5FCE-3225-4F4D-8A2F-36A41D448012}"/>
    <dgm:cxn modelId="{E8208B6D-BC52-43E5-87C2-9071A1815B8C}" srcId="{66818EE6-DED7-4A53-BD17-1B446F03CA09}" destId="{5B8851BD-1A6D-4568-818E-04C9D3032374}" srcOrd="4" destOrd="0" parTransId="{71758A73-EE29-45BE-836E-B4F525C2D309}" sibTransId="{4731C98F-2110-4993-8742-BAE179EAE42B}"/>
    <dgm:cxn modelId="{D1FDFCB9-1278-4612-9423-D956ECB3E8EB}" type="presOf" srcId="{2059A882-E883-4B3F-8656-6B447E419164}" destId="{5DCE7F0A-4416-4205-8D1C-6965A75AD3D1}" srcOrd="0" destOrd="0" presId="urn:microsoft.com/office/officeart/2005/8/layout/chevron2"/>
    <dgm:cxn modelId="{FDC21C1F-19A9-4AF7-9CC1-A29BAC9793AA}" srcId="{66818EE6-DED7-4A53-BD17-1B446F03CA09}" destId="{8F0ABB00-5AC1-4859-A982-B99FEB4DEE93}" srcOrd="5" destOrd="0" parTransId="{92E021EC-A19F-4BB6-A87C-74296873ECC4}" sibTransId="{710F76EE-D5CB-4C6E-8382-F5173E7D000C}"/>
    <dgm:cxn modelId="{5578563F-96DB-44AC-BC26-9BB860309991}" type="presOf" srcId="{CDB08142-A773-4822-816C-60BDF132ACF5}" destId="{64B9970A-E8AE-4290-A1C1-908E1DC32F7B}" srcOrd="0" destOrd="0" presId="urn:microsoft.com/office/officeart/2005/8/layout/chevron2"/>
    <dgm:cxn modelId="{99408DF1-241B-4118-ADBE-912E05503E07}" type="presOf" srcId="{64DCD519-93DE-409B-8B37-7F67CDB2021A}" destId="{5DCE7F0A-4416-4205-8D1C-6965A75AD3D1}" srcOrd="0" destOrd="1" presId="urn:microsoft.com/office/officeart/2005/8/layout/chevron2"/>
    <dgm:cxn modelId="{EDC26808-918A-4B9F-BFF4-07E6E69B333C}" type="presOf" srcId="{D0752C8D-5BB4-4AC2-8252-829F3ECCADB0}" destId="{364C6FAC-4BE8-4E75-913A-2D15D8B83D99}" srcOrd="0" destOrd="0" presId="urn:microsoft.com/office/officeart/2005/8/layout/chevron2"/>
    <dgm:cxn modelId="{91C5F794-7BC8-4166-A40C-880B91A00F92}" type="presOf" srcId="{70AF988A-F683-4EBE-B30F-EC312713A152}" destId="{61121555-EB46-4BA1-8200-76CF7959FF0C}" srcOrd="0" destOrd="0" presId="urn:microsoft.com/office/officeart/2005/8/layout/chevron2"/>
    <dgm:cxn modelId="{0143F7C8-EAA2-4085-9EBB-2E4D5C1D88E9}" type="presOf" srcId="{6D192A02-3C8B-4E79-8C2E-2FF036FCF2E9}" destId="{38599CBD-B376-45F4-AB37-A7CF5A0A675A}" srcOrd="0" destOrd="0" presId="urn:microsoft.com/office/officeart/2005/8/layout/chevron2"/>
    <dgm:cxn modelId="{10D9B4E8-A20A-411E-9AA8-382C57CB7AC5}" type="presOf" srcId="{BB2F8EC8-E4CF-46DF-9746-1904D418C962}" destId="{D033BD30-59EB-4175-9A67-CD77E031E7C1}" srcOrd="0" destOrd="0" presId="urn:microsoft.com/office/officeart/2005/8/layout/chevron2"/>
    <dgm:cxn modelId="{0FA65FBA-56C2-4D93-A731-F1C379966B83}" srcId="{859A1102-86A4-4176-A296-6DEAF1CF8480}" destId="{C532124F-5AC0-4A37-B953-9386B68EABB9}" srcOrd="0" destOrd="0" parTransId="{BDB198B6-3025-4509-A9F1-50CAE7DF399B}" sibTransId="{1B12939E-7BBC-4F6E-A9D8-BD04DC2DE220}"/>
    <dgm:cxn modelId="{7415A8D8-AF1D-40EA-A13F-57BDA1508003}" srcId="{BB2F8EC8-E4CF-46DF-9746-1904D418C962}" destId="{211642FD-9017-419B-BDB8-83E3F98A015B}" srcOrd="0" destOrd="0" parTransId="{2E35A073-DFF4-4ADD-8EE5-8FD802528B8C}" sibTransId="{9FECA917-2829-49EA-945F-80E2151CB760}"/>
    <dgm:cxn modelId="{DCD09196-2034-48E6-B1AC-AD943BE3AB2F}" srcId="{3CE00CA3-B0B6-42B1-B7E7-CC5DE6698CEB}" destId="{FE513D0E-0A87-4531-BE10-0E481F235C2C}" srcOrd="0" destOrd="0" parTransId="{9721A81A-EFD6-48A5-9649-11C1EF2A501D}" sibTransId="{76257A2A-1F0C-421C-B37D-606F7952E58D}"/>
    <dgm:cxn modelId="{5BA42FFB-C2EC-4AF6-93B8-096D1172625C}" srcId="{8F0ABB00-5AC1-4859-A982-B99FEB4DEE93}" destId="{64DCD519-93DE-409B-8B37-7F67CDB2021A}" srcOrd="1" destOrd="0" parTransId="{237FFA41-1EEF-4B52-BE0A-D8667CFD4532}" sibTransId="{E41C6703-2C82-4825-B652-FAF29E6BCFCC}"/>
    <dgm:cxn modelId="{8594F012-65FF-48D7-BDDF-0BF8E14BF84D}" type="presOf" srcId="{5B8851BD-1A6D-4568-818E-04C9D3032374}" destId="{7814724A-E31B-4D90-9938-BF9B8C982497}" srcOrd="0" destOrd="0" presId="urn:microsoft.com/office/officeart/2005/8/layout/chevron2"/>
    <dgm:cxn modelId="{8A512A24-E453-4388-8033-2414A78896E8}" type="presParOf" srcId="{1A7BD52A-FF86-4807-869B-1411AFBA2B21}" destId="{AD61743C-57AD-4128-8778-1CA8F783A302}" srcOrd="0" destOrd="0" presId="urn:microsoft.com/office/officeart/2005/8/layout/chevron2"/>
    <dgm:cxn modelId="{DDB62E8A-7A9A-46ED-B474-A60730AE57AC}" type="presParOf" srcId="{AD61743C-57AD-4128-8778-1CA8F783A302}" destId="{5FC82475-932C-4B69-B5E8-407647DF92C3}" srcOrd="0" destOrd="0" presId="urn:microsoft.com/office/officeart/2005/8/layout/chevron2"/>
    <dgm:cxn modelId="{5BFC7547-32BA-42D9-827F-52F84D56B25A}" type="presParOf" srcId="{AD61743C-57AD-4128-8778-1CA8F783A302}" destId="{4D92ED5F-D539-4720-91FA-A8419F90985E}" srcOrd="1" destOrd="0" presId="urn:microsoft.com/office/officeart/2005/8/layout/chevron2"/>
    <dgm:cxn modelId="{5640BB7A-6641-472D-94DF-F7207C05C8C1}" type="presParOf" srcId="{1A7BD52A-FF86-4807-869B-1411AFBA2B21}" destId="{1585725F-E4A3-4268-9EC7-EB2DE54CEED9}" srcOrd="1" destOrd="0" presId="urn:microsoft.com/office/officeart/2005/8/layout/chevron2"/>
    <dgm:cxn modelId="{547F7D36-C27E-4996-87A7-A95C610910C3}" type="presParOf" srcId="{1A7BD52A-FF86-4807-869B-1411AFBA2B21}" destId="{B7F29834-1542-4727-A802-EBDA13B85096}" srcOrd="2" destOrd="0" presId="urn:microsoft.com/office/officeart/2005/8/layout/chevron2"/>
    <dgm:cxn modelId="{00963023-5424-44A4-BC25-8E2BA579C252}" type="presParOf" srcId="{B7F29834-1542-4727-A802-EBDA13B85096}" destId="{1D7154F6-7062-4630-B197-08D356D5B854}" srcOrd="0" destOrd="0" presId="urn:microsoft.com/office/officeart/2005/8/layout/chevron2"/>
    <dgm:cxn modelId="{FCC9A327-EBC1-4049-8124-618A9E9742BB}" type="presParOf" srcId="{B7F29834-1542-4727-A802-EBDA13B85096}" destId="{A024CFB5-227D-477F-8CFB-04EA9E33E81E}" srcOrd="1" destOrd="0" presId="urn:microsoft.com/office/officeart/2005/8/layout/chevron2"/>
    <dgm:cxn modelId="{AEC87143-11E4-4A8D-BB06-E293425E326F}" type="presParOf" srcId="{1A7BD52A-FF86-4807-869B-1411AFBA2B21}" destId="{CECCEA0D-3649-4F0A-B01B-862C01170C3E}" srcOrd="3" destOrd="0" presId="urn:microsoft.com/office/officeart/2005/8/layout/chevron2"/>
    <dgm:cxn modelId="{571E4BD3-5CF6-40E1-A4DF-95787212245B}" type="presParOf" srcId="{1A7BD52A-FF86-4807-869B-1411AFBA2B21}" destId="{30A39D77-41AC-4F96-A249-1EEE7C1365B6}" srcOrd="4" destOrd="0" presId="urn:microsoft.com/office/officeart/2005/8/layout/chevron2"/>
    <dgm:cxn modelId="{77439867-E318-4B7B-A238-8850D1E25086}" type="presParOf" srcId="{30A39D77-41AC-4F96-A249-1EEE7C1365B6}" destId="{64B9970A-E8AE-4290-A1C1-908E1DC32F7B}" srcOrd="0" destOrd="0" presId="urn:microsoft.com/office/officeart/2005/8/layout/chevron2"/>
    <dgm:cxn modelId="{CED4B1EE-1D32-4132-AD10-11912B34F2B5}" type="presParOf" srcId="{30A39D77-41AC-4F96-A249-1EEE7C1365B6}" destId="{38599CBD-B376-45F4-AB37-A7CF5A0A675A}" srcOrd="1" destOrd="0" presId="urn:microsoft.com/office/officeart/2005/8/layout/chevron2"/>
    <dgm:cxn modelId="{0EF36B84-EFDF-41BE-BE49-2B87ADB16108}" type="presParOf" srcId="{1A7BD52A-FF86-4807-869B-1411AFBA2B21}" destId="{E0ECE211-D62A-4322-94F6-B04F26CA3ACC}" srcOrd="5" destOrd="0" presId="urn:microsoft.com/office/officeart/2005/8/layout/chevron2"/>
    <dgm:cxn modelId="{28362F85-F3EE-4D9B-93F1-C4B603310165}" type="presParOf" srcId="{1A7BD52A-FF86-4807-869B-1411AFBA2B21}" destId="{95F7E9FE-B56D-4746-843C-FB8BD3E93C0E}" srcOrd="6" destOrd="0" presId="urn:microsoft.com/office/officeart/2005/8/layout/chevron2"/>
    <dgm:cxn modelId="{7E9A1CA9-DF30-4C47-82AA-F3FE0C30A1AA}" type="presParOf" srcId="{95F7E9FE-B56D-4746-843C-FB8BD3E93C0E}" destId="{B91D2805-6B40-4E86-ACCE-3020E8ACC660}" srcOrd="0" destOrd="0" presId="urn:microsoft.com/office/officeart/2005/8/layout/chevron2"/>
    <dgm:cxn modelId="{FC05762C-69E0-45A4-B80D-8372B4718080}" type="presParOf" srcId="{95F7E9FE-B56D-4746-843C-FB8BD3E93C0E}" destId="{364C6FAC-4BE8-4E75-913A-2D15D8B83D99}" srcOrd="1" destOrd="0" presId="urn:microsoft.com/office/officeart/2005/8/layout/chevron2"/>
    <dgm:cxn modelId="{3215ED96-5653-4FFD-9875-2269A30E2635}" type="presParOf" srcId="{1A7BD52A-FF86-4807-869B-1411AFBA2B21}" destId="{004ECB7F-36A1-4F07-AEA5-73DC88EC3A3A}" srcOrd="7" destOrd="0" presId="urn:microsoft.com/office/officeart/2005/8/layout/chevron2"/>
    <dgm:cxn modelId="{5E2DF5FE-5F56-4E29-A697-1B422AA2326C}" type="presParOf" srcId="{1A7BD52A-FF86-4807-869B-1411AFBA2B21}" destId="{A4E8B842-D473-4CD7-A7E6-22835D0A9DF5}" srcOrd="8" destOrd="0" presId="urn:microsoft.com/office/officeart/2005/8/layout/chevron2"/>
    <dgm:cxn modelId="{4FBDF3A4-A4B2-4AC3-9A90-7112DF35E832}" type="presParOf" srcId="{A4E8B842-D473-4CD7-A7E6-22835D0A9DF5}" destId="{7814724A-E31B-4D90-9938-BF9B8C982497}" srcOrd="0" destOrd="0" presId="urn:microsoft.com/office/officeart/2005/8/layout/chevron2"/>
    <dgm:cxn modelId="{BB8302C0-51DE-49D4-A0A4-953F812111CC}" type="presParOf" srcId="{A4E8B842-D473-4CD7-A7E6-22835D0A9DF5}" destId="{61121555-EB46-4BA1-8200-76CF7959FF0C}" srcOrd="1" destOrd="0" presId="urn:microsoft.com/office/officeart/2005/8/layout/chevron2"/>
    <dgm:cxn modelId="{055D9965-B335-4EA6-B024-A7EE49EF66C7}" type="presParOf" srcId="{1A7BD52A-FF86-4807-869B-1411AFBA2B21}" destId="{A449E68A-C6F5-4380-A957-D9F4F6A1D13D}" srcOrd="9" destOrd="0" presId="urn:microsoft.com/office/officeart/2005/8/layout/chevron2"/>
    <dgm:cxn modelId="{D28E88EA-99B9-43DF-874D-DE5CD6C12235}" type="presParOf" srcId="{1A7BD52A-FF86-4807-869B-1411AFBA2B21}" destId="{62887E6C-90D0-4299-9F42-563129DE8EA8}" srcOrd="10" destOrd="0" presId="urn:microsoft.com/office/officeart/2005/8/layout/chevron2"/>
    <dgm:cxn modelId="{CF3D306D-BF63-482B-A7C0-FE20241B3124}" type="presParOf" srcId="{62887E6C-90D0-4299-9F42-563129DE8EA8}" destId="{FE212B57-DF2E-45AB-A82A-25059BBC31BA}" srcOrd="0" destOrd="0" presId="urn:microsoft.com/office/officeart/2005/8/layout/chevron2"/>
    <dgm:cxn modelId="{0CC68F14-86C5-42FC-A51D-C6D9E4F617B0}" type="presParOf" srcId="{62887E6C-90D0-4299-9F42-563129DE8EA8}" destId="{5DCE7F0A-4416-4205-8D1C-6965A75AD3D1}" srcOrd="1" destOrd="0" presId="urn:microsoft.com/office/officeart/2005/8/layout/chevron2"/>
    <dgm:cxn modelId="{84B4AB4D-417A-4D91-9C98-783A3295ABB7}" type="presParOf" srcId="{1A7BD52A-FF86-4807-869B-1411AFBA2B21}" destId="{9D00B1B7-5000-40F9-8E52-48D4B3ECDE99}" srcOrd="11" destOrd="0" presId="urn:microsoft.com/office/officeart/2005/8/layout/chevron2"/>
    <dgm:cxn modelId="{85935C62-1370-44E0-8F57-01A01D7DA597}" type="presParOf" srcId="{1A7BD52A-FF86-4807-869B-1411AFBA2B21}" destId="{0A723B07-D7FA-4322-B2D4-1AEF8E8D5332}" srcOrd="12" destOrd="0" presId="urn:microsoft.com/office/officeart/2005/8/layout/chevron2"/>
    <dgm:cxn modelId="{41FC90BB-A59E-4785-B49F-D4983AF28A6B}" type="presParOf" srcId="{0A723B07-D7FA-4322-B2D4-1AEF8E8D5332}" destId="{5915E985-B482-4483-AE68-D339A434E7E2}" srcOrd="0" destOrd="0" presId="urn:microsoft.com/office/officeart/2005/8/layout/chevron2"/>
    <dgm:cxn modelId="{3C560115-B7F9-4C26-B7AC-935B049A5273}" type="presParOf" srcId="{0A723B07-D7FA-4322-B2D4-1AEF8E8D5332}" destId="{970E41E8-CBA8-4AC2-9E51-0C57C7E1DB08}" srcOrd="1" destOrd="0" presId="urn:microsoft.com/office/officeart/2005/8/layout/chevron2"/>
    <dgm:cxn modelId="{C729611C-7866-412D-86E8-4D462F942463}" type="presParOf" srcId="{1A7BD52A-FF86-4807-869B-1411AFBA2B21}" destId="{0D3A3BC5-DFE5-4B47-AD1D-AEB8C8C5B82E}" srcOrd="13" destOrd="0" presId="urn:microsoft.com/office/officeart/2005/8/layout/chevron2"/>
    <dgm:cxn modelId="{7882CFCB-E02E-4339-AE4E-15FB881F925C}" type="presParOf" srcId="{1A7BD52A-FF86-4807-869B-1411AFBA2B21}" destId="{7D953569-564C-4586-8909-E5239F3607C3}" srcOrd="14" destOrd="0" presId="urn:microsoft.com/office/officeart/2005/8/layout/chevron2"/>
    <dgm:cxn modelId="{4350FA25-86D7-4215-89A7-3EFB66F66752}" type="presParOf" srcId="{7D953569-564C-4586-8909-E5239F3607C3}" destId="{7AE042C9-3BE4-4271-99EE-F6B47000855C}" srcOrd="0" destOrd="0" presId="urn:microsoft.com/office/officeart/2005/8/layout/chevron2"/>
    <dgm:cxn modelId="{5DABFD5C-786C-4B64-9E60-AE08EA31CF1C}" type="presParOf" srcId="{7D953569-564C-4586-8909-E5239F3607C3}" destId="{D5EE088B-E0FE-44E9-9C7A-0493A42E536E}" srcOrd="1" destOrd="0" presId="urn:microsoft.com/office/officeart/2005/8/layout/chevron2"/>
    <dgm:cxn modelId="{3FCE2E94-5DD0-405D-98AD-29EBC06557D0}" type="presParOf" srcId="{1A7BD52A-FF86-4807-869B-1411AFBA2B21}" destId="{65811FA6-816C-46DF-8DEB-CA0CF66791DA}" srcOrd="15" destOrd="0" presId="urn:microsoft.com/office/officeart/2005/8/layout/chevron2"/>
    <dgm:cxn modelId="{771771F7-3463-429E-A8B1-D36E58BE6F00}" type="presParOf" srcId="{1A7BD52A-FF86-4807-869B-1411AFBA2B21}" destId="{DE9880CB-B11A-4172-86F7-AF17290D1EDC}" srcOrd="16" destOrd="0" presId="urn:microsoft.com/office/officeart/2005/8/layout/chevron2"/>
    <dgm:cxn modelId="{169DA63E-ABD7-4282-A837-6677450EF901}" type="presParOf" srcId="{DE9880CB-B11A-4172-86F7-AF17290D1EDC}" destId="{D033BD30-59EB-4175-9A67-CD77E031E7C1}" srcOrd="0" destOrd="0" presId="urn:microsoft.com/office/officeart/2005/8/layout/chevron2"/>
    <dgm:cxn modelId="{3BF0DA00-14B4-4B6B-A157-B52A65698730}" type="presParOf" srcId="{DE9880CB-B11A-4172-86F7-AF17290D1EDC}" destId="{BB29A1BD-174C-41B2-A63E-0A7D5349A1D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28BA90-2D5C-4737-93EC-D5D2EC7F9264}" type="doc">
      <dgm:prSet loTypeId="urn:microsoft.com/office/officeart/2005/8/layout/cycle4#2" loCatId="cycl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BB12E9F-FDB8-492E-8A2D-99FBD8CDE185}">
      <dgm:prSet phldrT="[Текст]"/>
      <dgm:spPr>
        <a:gradFill flip="none" rotWithShape="0">
          <a:gsLst>
            <a:gs pos="0">
              <a:srgbClr val="F79B4F">
                <a:tint val="66000"/>
                <a:satMod val="160000"/>
              </a:srgbClr>
            </a:gs>
            <a:gs pos="50000">
              <a:srgbClr val="F79B4F">
                <a:tint val="44500"/>
                <a:satMod val="160000"/>
              </a:srgbClr>
            </a:gs>
            <a:gs pos="100000">
              <a:srgbClr val="F79B4F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ru-RU" dirty="0" smtClean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rPr>
            <a:t>Работа с детьми</a:t>
          </a:r>
          <a:endParaRPr lang="ru-RU" dirty="0">
            <a:ln>
              <a:solidFill>
                <a:sysClr val="windowText" lastClr="000000"/>
              </a:solidFill>
            </a:ln>
            <a:solidFill>
              <a:sysClr val="windowText" lastClr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D824BECC-22CD-40FB-A277-BC4D87AF776D}" type="parTrans" cxnId="{2424D8B0-00CB-4BF6-AC0F-1970834C622E}">
      <dgm:prSet/>
      <dgm:spPr/>
      <dgm:t>
        <a:bodyPr/>
        <a:lstStyle/>
        <a:p>
          <a:endParaRPr lang="ru-RU"/>
        </a:p>
      </dgm:t>
    </dgm:pt>
    <dgm:pt modelId="{DAEAFC14-3F44-43D3-8C3D-2697555AB6DF}" type="sibTrans" cxnId="{2424D8B0-00CB-4BF6-AC0F-1970834C622E}">
      <dgm:prSet/>
      <dgm:spPr/>
      <dgm:t>
        <a:bodyPr/>
        <a:lstStyle/>
        <a:p>
          <a:endParaRPr lang="ru-RU"/>
        </a:p>
      </dgm:t>
    </dgm:pt>
    <dgm:pt modelId="{B1A5BCCE-79E4-4F79-9693-A9BACE856089}">
      <dgm:prSet phldrT="[Текст]" phldr="1"/>
      <dgm:spPr>
        <a:gradFill flip="none" rotWithShape="1">
          <a:gsLst>
            <a:gs pos="0">
              <a:schemeClr val="accent6">
                <a:lumMod val="75000"/>
                <a:tint val="66000"/>
                <a:satMod val="160000"/>
              </a:schemeClr>
            </a:gs>
            <a:gs pos="50000">
              <a:schemeClr val="accent6">
                <a:lumMod val="75000"/>
                <a:tint val="44500"/>
                <a:satMod val="160000"/>
              </a:schemeClr>
            </a:gs>
            <a:gs pos="100000">
              <a:schemeClr val="accent6">
                <a:lumMod val="75000"/>
                <a:tint val="23500"/>
                <a:satMod val="160000"/>
              </a:schemeClr>
            </a:gs>
          </a:gsLst>
          <a:lin ang="2700000" scaled="1"/>
          <a:tileRect/>
        </a:gradFill>
      </dgm:spPr>
      <dgm:t>
        <a:bodyPr/>
        <a:lstStyle/>
        <a:p>
          <a:endParaRPr lang="ru-RU" dirty="0"/>
        </a:p>
      </dgm:t>
    </dgm:pt>
    <dgm:pt modelId="{9DE30453-9E31-4660-8EA5-6DA25902F2AD}" type="parTrans" cxnId="{C55525E0-F03E-4D19-BF7C-437FAE64D8E4}">
      <dgm:prSet/>
      <dgm:spPr/>
      <dgm:t>
        <a:bodyPr/>
        <a:lstStyle/>
        <a:p>
          <a:endParaRPr lang="ru-RU"/>
        </a:p>
      </dgm:t>
    </dgm:pt>
    <dgm:pt modelId="{32D21ADF-FB53-4977-B8B7-0A65A24AB27C}" type="sibTrans" cxnId="{C55525E0-F03E-4D19-BF7C-437FAE64D8E4}">
      <dgm:prSet/>
      <dgm:spPr/>
      <dgm:t>
        <a:bodyPr/>
        <a:lstStyle/>
        <a:p>
          <a:endParaRPr lang="ru-RU"/>
        </a:p>
      </dgm:t>
    </dgm:pt>
    <dgm:pt modelId="{4762FC1E-B156-4C14-86F9-41EDAD546D9B}">
      <dgm:prSet phldrT="[Текст]" phldr="1"/>
      <dgm:spPr>
        <a:gradFill flip="none" rotWithShape="0">
          <a:gsLst>
            <a:gs pos="0">
              <a:srgbClr val="00B050">
                <a:tint val="66000"/>
                <a:satMod val="160000"/>
              </a:srgbClr>
            </a:gs>
            <a:gs pos="50000">
              <a:srgbClr val="00B050">
                <a:tint val="44500"/>
                <a:satMod val="160000"/>
              </a:srgbClr>
            </a:gs>
            <a:gs pos="100000">
              <a:srgbClr val="00B050">
                <a:tint val="23500"/>
                <a:satMod val="160000"/>
              </a:srgbClr>
            </a:gs>
          </a:gsLst>
          <a:lin ang="2700000" scaled="1"/>
          <a:tileRect/>
        </a:gradFill>
      </dgm:spPr>
      <dgm:t>
        <a:bodyPr/>
        <a:lstStyle/>
        <a:p>
          <a:endParaRPr lang="ru-RU"/>
        </a:p>
      </dgm:t>
    </dgm:pt>
    <dgm:pt modelId="{36ADD216-EF63-404C-93F6-1DE7C2B51DC0}" type="parTrans" cxnId="{3970C765-4DC2-480C-9731-93F76F261416}">
      <dgm:prSet/>
      <dgm:spPr/>
      <dgm:t>
        <a:bodyPr/>
        <a:lstStyle/>
        <a:p>
          <a:endParaRPr lang="ru-RU"/>
        </a:p>
      </dgm:t>
    </dgm:pt>
    <dgm:pt modelId="{41F71CC6-7544-4E68-AAB9-D2C87C5F186B}" type="sibTrans" cxnId="{3970C765-4DC2-480C-9731-93F76F261416}">
      <dgm:prSet/>
      <dgm:spPr/>
      <dgm:t>
        <a:bodyPr/>
        <a:lstStyle/>
        <a:p>
          <a:endParaRPr lang="ru-RU"/>
        </a:p>
      </dgm:t>
    </dgm:pt>
    <dgm:pt modelId="{05AF6533-B5AA-4443-866B-CD70FA52880E}">
      <dgm:prSet phldrT="[Текст]"/>
      <dgm:spPr>
        <a:gradFill flip="none" rotWithShape="0">
          <a:gsLst>
            <a:gs pos="0">
              <a:srgbClr val="CC99FF">
                <a:shade val="30000"/>
                <a:satMod val="115000"/>
              </a:srgbClr>
            </a:gs>
            <a:gs pos="50000">
              <a:srgbClr val="CC99FF">
                <a:shade val="67500"/>
                <a:satMod val="115000"/>
              </a:srgbClr>
            </a:gs>
            <a:gs pos="100000">
              <a:srgbClr val="CC99FF">
                <a:shade val="100000"/>
                <a:satMod val="115000"/>
              </a:srgbClr>
            </a:gs>
          </a:gsLst>
          <a:path path="circle">
            <a:fillToRect l="100000" b="100000"/>
          </a:path>
          <a:tileRect t="-100000" r="-100000"/>
        </a:gradFill>
      </dgm:spPr>
      <dgm:t>
        <a:bodyPr/>
        <a:lstStyle/>
        <a:p>
          <a:r>
            <a:rPr lang="ru-RU" dirty="0" smtClean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rPr>
            <a:t>Работа с социумом</a:t>
          </a:r>
          <a:endParaRPr lang="ru-RU" dirty="0">
            <a:ln>
              <a:solidFill>
                <a:sysClr val="windowText" lastClr="000000"/>
              </a:solidFill>
            </a:ln>
            <a:solidFill>
              <a:sysClr val="windowText" lastClr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275B8F22-6F47-4C1C-89CA-EE3FBE020D88}" type="parTrans" cxnId="{3A46BC41-6CF9-4767-9EE9-09B5BC37DC5F}">
      <dgm:prSet/>
      <dgm:spPr/>
      <dgm:t>
        <a:bodyPr/>
        <a:lstStyle/>
        <a:p>
          <a:endParaRPr lang="ru-RU"/>
        </a:p>
      </dgm:t>
    </dgm:pt>
    <dgm:pt modelId="{BEDBCA72-91BD-4D0D-8B6C-8F78FA68080A}" type="sibTrans" cxnId="{3A46BC41-6CF9-4767-9EE9-09B5BC37DC5F}">
      <dgm:prSet/>
      <dgm:spPr/>
      <dgm:t>
        <a:bodyPr/>
        <a:lstStyle/>
        <a:p>
          <a:endParaRPr lang="ru-RU"/>
        </a:p>
      </dgm:t>
    </dgm:pt>
    <dgm:pt modelId="{FCF77871-A7F8-4B15-940E-E9B637780233}">
      <dgm:prSet phldrT="[Текст]" phldr="1"/>
      <dgm:spPr>
        <a:gradFill flip="none" rotWithShape="0">
          <a:gsLst>
            <a:gs pos="0">
              <a:srgbClr val="7030A0">
                <a:tint val="66000"/>
                <a:satMod val="160000"/>
              </a:srgbClr>
            </a:gs>
            <a:gs pos="50000">
              <a:srgbClr val="7030A0">
                <a:tint val="44500"/>
                <a:satMod val="160000"/>
              </a:srgbClr>
            </a:gs>
            <a:gs pos="100000">
              <a:srgbClr val="7030A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endParaRPr lang="ru-RU"/>
        </a:p>
      </dgm:t>
    </dgm:pt>
    <dgm:pt modelId="{6276C7E3-FAB3-4598-AF7D-8F370447274B}" type="parTrans" cxnId="{AD9F5AEA-F811-4A9C-8707-F34017E32879}">
      <dgm:prSet/>
      <dgm:spPr/>
      <dgm:t>
        <a:bodyPr/>
        <a:lstStyle/>
        <a:p>
          <a:endParaRPr lang="ru-RU"/>
        </a:p>
      </dgm:t>
    </dgm:pt>
    <dgm:pt modelId="{CA0EBE55-4A01-44E2-B130-3480812A15E7}" type="sibTrans" cxnId="{AD9F5AEA-F811-4A9C-8707-F34017E32879}">
      <dgm:prSet/>
      <dgm:spPr/>
      <dgm:t>
        <a:bodyPr/>
        <a:lstStyle/>
        <a:p>
          <a:endParaRPr lang="ru-RU"/>
        </a:p>
      </dgm:t>
    </dgm:pt>
    <dgm:pt modelId="{CA7FF823-02FE-41CD-8B5C-6CEED676392B}">
      <dgm:prSet phldrT="[Текст]"/>
      <dgm:spPr>
        <a:gradFill flip="none" rotWithShape="0">
          <a:gsLst>
            <a:gs pos="0">
              <a:srgbClr val="FFFF69">
                <a:shade val="30000"/>
                <a:satMod val="115000"/>
              </a:srgbClr>
            </a:gs>
            <a:gs pos="50000">
              <a:srgbClr val="FFFF69">
                <a:shade val="67500"/>
                <a:satMod val="115000"/>
              </a:srgbClr>
            </a:gs>
            <a:gs pos="100000">
              <a:srgbClr val="FFFF69">
                <a:shade val="100000"/>
                <a:satMod val="115000"/>
              </a:srgbClr>
            </a:gs>
          </a:gsLst>
          <a:path path="circle">
            <a:fillToRect r="100000" b="100000"/>
          </a:path>
          <a:tileRect l="-100000" t="-100000"/>
        </a:gradFill>
      </dgm:spPr>
      <dgm:t>
        <a:bodyPr/>
        <a:lstStyle/>
        <a:p>
          <a:r>
            <a:rPr lang="ru-RU" dirty="0" smtClean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rPr>
            <a:t>Работа с педагогами</a:t>
          </a:r>
          <a:endParaRPr lang="ru-RU" dirty="0">
            <a:ln>
              <a:solidFill>
                <a:sysClr val="windowText" lastClr="000000"/>
              </a:solidFill>
            </a:ln>
            <a:solidFill>
              <a:sysClr val="windowText" lastClr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A8F33B9B-D467-4455-B9EB-B1F812163A82}" type="parTrans" cxnId="{E1A44986-271C-4465-B1CF-606314FBEE86}">
      <dgm:prSet/>
      <dgm:spPr/>
      <dgm:t>
        <a:bodyPr/>
        <a:lstStyle/>
        <a:p>
          <a:endParaRPr lang="ru-RU"/>
        </a:p>
      </dgm:t>
    </dgm:pt>
    <dgm:pt modelId="{41AE4654-C72C-4048-AF5D-001E90086BE5}" type="sibTrans" cxnId="{E1A44986-271C-4465-B1CF-606314FBEE86}">
      <dgm:prSet/>
      <dgm:spPr/>
      <dgm:t>
        <a:bodyPr/>
        <a:lstStyle/>
        <a:p>
          <a:endParaRPr lang="ru-RU"/>
        </a:p>
      </dgm:t>
    </dgm:pt>
    <dgm:pt modelId="{078723F3-7721-4148-8788-1F197DD82B91}">
      <dgm:prSet phldrT="[Текст]" phldr="1"/>
      <dgm:spPr>
        <a:gradFill flip="none" rotWithShape="0">
          <a:gsLst>
            <a:gs pos="0">
              <a:srgbClr val="FFFF00">
                <a:tint val="66000"/>
                <a:satMod val="160000"/>
              </a:srgbClr>
            </a:gs>
            <a:gs pos="50000">
              <a:srgbClr val="FFFF00">
                <a:tint val="44500"/>
                <a:satMod val="160000"/>
              </a:srgbClr>
            </a:gs>
            <a:gs pos="100000">
              <a:srgbClr val="FFFF00">
                <a:tint val="23500"/>
                <a:satMod val="160000"/>
              </a:srgbClr>
            </a:gs>
          </a:gsLst>
          <a:lin ang="2700000" scaled="1"/>
          <a:tileRect/>
        </a:gradFill>
      </dgm:spPr>
      <dgm:t>
        <a:bodyPr/>
        <a:lstStyle/>
        <a:p>
          <a:endParaRPr lang="ru-RU"/>
        </a:p>
      </dgm:t>
    </dgm:pt>
    <dgm:pt modelId="{2665B6CA-589F-46CA-B627-C5D22D9BBF1E}" type="parTrans" cxnId="{894FE3FF-FADA-48F1-AE2B-F520F45A7E95}">
      <dgm:prSet/>
      <dgm:spPr/>
      <dgm:t>
        <a:bodyPr/>
        <a:lstStyle/>
        <a:p>
          <a:endParaRPr lang="ru-RU"/>
        </a:p>
      </dgm:t>
    </dgm:pt>
    <dgm:pt modelId="{20D53DCE-5DB0-4E55-9B41-4718E7E8528D}" type="sibTrans" cxnId="{894FE3FF-FADA-48F1-AE2B-F520F45A7E95}">
      <dgm:prSet/>
      <dgm:spPr/>
      <dgm:t>
        <a:bodyPr/>
        <a:lstStyle/>
        <a:p>
          <a:endParaRPr lang="ru-RU"/>
        </a:p>
      </dgm:t>
    </dgm:pt>
    <dgm:pt modelId="{2AFC3BBF-F00A-488F-A822-9BEFA1581367}">
      <dgm:prSet phldrT="[Текст]"/>
      <dgm:spPr>
        <a:gradFill flip="none" rotWithShape="0">
          <a:gsLst>
            <a:gs pos="0">
              <a:srgbClr val="99FFCC">
                <a:shade val="30000"/>
                <a:satMod val="115000"/>
              </a:srgbClr>
            </a:gs>
            <a:gs pos="50000">
              <a:srgbClr val="99FFCC">
                <a:shade val="67500"/>
                <a:satMod val="115000"/>
              </a:srgbClr>
            </a:gs>
            <a:gs pos="100000">
              <a:srgbClr val="99FFCC">
                <a:shade val="100000"/>
                <a:satMod val="115000"/>
              </a:srgb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ru-RU" dirty="0" smtClean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rPr>
            <a:t>Работа с родителями</a:t>
          </a:r>
          <a:endParaRPr lang="ru-RU" dirty="0">
            <a:ln>
              <a:solidFill>
                <a:sysClr val="windowText" lastClr="000000"/>
              </a:solidFill>
            </a:ln>
            <a:solidFill>
              <a:sysClr val="windowText" lastClr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0652AFB5-8E7C-4423-B8CB-9A3297388668}" type="sibTrans" cxnId="{CF4AFD5B-9863-438E-8F14-6EBA6CACC958}">
      <dgm:prSet/>
      <dgm:spPr/>
      <dgm:t>
        <a:bodyPr/>
        <a:lstStyle/>
        <a:p>
          <a:endParaRPr lang="ru-RU"/>
        </a:p>
      </dgm:t>
    </dgm:pt>
    <dgm:pt modelId="{8C914F3D-BB4D-4426-9DCB-31C8C70038E6}" type="parTrans" cxnId="{CF4AFD5B-9863-438E-8F14-6EBA6CACC958}">
      <dgm:prSet/>
      <dgm:spPr/>
      <dgm:t>
        <a:bodyPr/>
        <a:lstStyle/>
        <a:p>
          <a:endParaRPr lang="ru-RU"/>
        </a:p>
      </dgm:t>
    </dgm:pt>
    <dgm:pt modelId="{60032B5F-0937-45C6-8B84-AC20F71C2E7E}" type="pres">
      <dgm:prSet presAssocID="{2F28BA90-2D5C-4737-93EC-D5D2EC7F9264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6EABB75-C61D-42E1-A367-0524257602B5}" type="pres">
      <dgm:prSet presAssocID="{2F28BA90-2D5C-4737-93EC-D5D2EC7F9264}" presName="children" presStyleCnt="0"/>
      <dgm:spPr/>
    </dgm:pt>
    <dgm:pt modelId="{2D863BAB-4F3D-4CC9-BE3D-D17014004610}" type="pres">
      <dgm:prSet presAssocID="{2F28BA90-2D5C-4737-93EC-D5D2EC7F9264}" presName="child1group" presStyleCnt="0"/>
      <dgm:spPr/>
    </dgm:pt>
    <dgm:pt modelId="{F39742B2-3678-4DB8-A3E2-43726F0331C8}" type="pres">
      <dgm:prSet presAssocID="{2F28BA90-2D5C-4737-93EC-D5D2EC7F9264}" presName="child1" presStyleLbl="bgAcc1" presStyleIdx="0" presStyleCnt="4" custLinFactNeighborX="1683" custLinFactNeighborY="10554"/>
      <dgm:spPr/>
      <dgm:t>
        <a:bodyPr/>
        <a:lstStyle/>
        <a:p>
          <a:endParaRPr lang="ru-RU"/>
        </a:p>
      </dgm:t>
    </dgm:pt>
    <dgm:pt modelId="{46FBC815-7277-48D8-9538-8371245E4CF3}" type="pres">
      <dgm:prSet presAssocID="{2F28BA90-2D5C-4737-93EC-D5D2EC7F9264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B54238-9615-49D2-AF6F-A9A5AEA1C18A}" type="pres">
      <dgm:prSet presAssocID="{2F28BA90-2D5C-4737-93EC-D5D2EC7F9264}" presName="child2group" presStyleCnt="0"/>
      <dgm:spPr/>
    </dgm:pt>
    <dgm:pt modelId="{A180027E-C9EA-476B-ABAA-B45BD1D623BF}" type="pres">
      <dgm:prSet presAssocID="{2F28BA90-2D5C-4737-93EC-D5D2EC7F9264}" presName="child2" presStyleLbl="bgAcc1" presStyleIdx="1" presStyleCnt="4" custLinFactNeighborX="3879" custLinFactNeighborY="10554"/>
      <dgm:spPr/>
      <dgm:t>
        <a:bodyPr/>
        <a:lstStyle/>
        <a:p>
          <a:endParaRPr lang="ru-RU"/>
        </a:p>
      </dgm:t>
    </dgm:pt>
    <dgm:pt modelId="{1151725F-2E01-4D2B-9F01-0520AEEB95F3}" type="pres">
      <dgm:prSet presAssocID="{2F28BA90-2D5C-4737-93EC-D5D2EC7F9264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E867B1-F6CF-40C6-9EFD-255756CB0C81}" type="pres">
      <dgm:prSet presAssocID="{2F28BA90-2D5C-4737-93EC-D5D2EC7F9264}" presName="child3group" presStyleCnt="0"/>
      <dgm:spPr/>
    </dgm:pt>
    <dgm:pt modelId="{CF9ACCD7-4E7B-44FF-BD99-BBC7B7B9CF5C}" type="pres">
      <dgm:prSet presAssocID="{2F28BA90-2D5C-4737-93EC-D5D2EC7F9264}" presName="child3" presStyleLbl="bgAcc1" presStyleIdx="2" presStyleCnt="4"/>
      <dgm:spPr/>
      <dgm:t>
        <a:bodyPr/>
        <a:lstStyle/>
        <a:p>
          <a:endParaRPr lang="ru-RU"/>
        </a:p>
      </dgm:t>
    </dgm:pt>
    <dgm:pt modelId="{2CDBE7B3-CD6D-4326-93D6-7A23C9398A20}" type="pres">
      <dgm:prSet presAssocID="{2F28BA90-2D5C-4737-93EC-D5D2EC7F9264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C50B75-32ED-47E2-BE4A-BFE8561737E4}" type="pres">
      <dgm:prSet presAssocID="{2F28BA90-2D5C-4737-93EC-D5D2EC7F9264}" presName="child4group" presStyleCnt="0"/>
      <dgm:spPr/>
    </dgm:pt>
    <dgm:pt modelId="{BBD2FE4C-0D45-4771-BEF3-EEAC95FD10E7}" type="pres">
      <dgm:prSet presAssocID="{2F28BA90-2D5C-4737-93EC-D5D2EC7F9264}" presName="child4" presStyleLbl="bgAcc1" presStyleIdx="3" presStyleCnt="4"/>
      <dgm:spPr/>
      <dgm:t>
        <a:bodyPr/>
        <a:lstStyle/>
        <a:p>
          <a:endParaRPr lang="ru-RU"/>
        </a:p>
      </dgm:t>
    </dgm:pt>
    <dgm:pt modelId="{2E8808DC-C256-45F3-9E2B-1CB589117DA7}" type="pres">
      <dgm:prSet presAssocID="{2F28BA90-2D5C-4737-93EC-D5D2EC7F9264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D2E6C3-C8E1-4845-BCEC-346FFA0A46A1}" type="pres">
      <dgm:prSet presAssocID="{2F28BA90-2D5C-4737-93EC-D5D2EC7F9264}" presName="childPlaceholder" presStyleCnt="0"/>
      <dgm:spPr/>
    </dgm:pt>
    <dgm:pt modelId="{2B5AABA1-5E3E-40A7-B07A-41E4DDEC6CEF}" type="pres">
      <dgm:prSet presAssocID="{2F28BA90-2D5C-4737-93EC-D5D2EC7F9264}" presName="circle" presStyleCnt="0"/>
      <dgm:spPr/>
    </dgm:pt>
    <dgm:pt modelId="{2F9C8F09-F464-4B39-9004-ECB52FA14B56}" type="pres">
      <dgm:prSet presAssocID="{2F28BA90-2D5C-4737-93EC-D5D2EC7F9264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A467F4-1233-4596-AA7B-29F64977C938}" type="pres">
      <dgm:prSet presAssocID="{2F28BA90-2D5C-4737-93EC-D5D2EC7F9264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99FD42-F220-4E60-A8B3-B4883C04D99C}" type="pres">
      <dgm:prSet presAssocID="{2F28BA90-2D5C-4737-93EC-D5D2EC7F9264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8A95E3-E06D-4A0B-A753-82B2A5AAB85E}" type="pres">
      <dgm:prSet presAssocID="{2F28BA90-2D5C-4737-93EC-D5D2EC7F9264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5E5EBB-B979-4BF8-9763-8047CBC8F7A4}" type="pres">
      <dgm:prSet presAssocID="{2F28BA90-2D5C-4737-93EC-D5D2EC7F9264}" presName="quadrantPlaceholder" presStyleCnt="0"/>
      <dgm:spPr/>
    </dgm:pt>
    <dgm:pt modelId="{197ABCB4-77B2-485C-902F-5A6538ECBB63}" type="pres">
      <dgm:prSet presAssocID="{2F28BA90-2D5C-4737-93EC-D5D2EC7F9264}" presName="center1" presStyleLbl="fgShp" presStyleIdx="0" presStyleCnt="2"/>
      <dgm:spPr/>
    </dgm:pt>
    <dgm:pt modelId="{E62138FE-1E8A-4FDB-B621-3E042BD50C15}" type="pres">
      <dgm:prSet presAssocID="{2F28BA90-2D5C-4737-93EC-D5D2EC7F9264}" presName="center2" presStyleLbl="fgShp" presStyleIdx="1" presStyleCnt="2"/>
      <dgm:spPr/>
    </dgm:pt>
  </dgm:ptLst>
  <dgm:cxnLst>
    <dgm:cxn modelId="{C55525E0-F03E-4D19-BF7C-437FAE64D8E4}" srcId="{ABB12E9F-FDB8-492E-8A2D-99FBD8CDE185}" destId="{B1A5BCCE-79E4-4F79-9693-A9BACE856089}" srcOrd="0" destOrd="0" parTransId="{9DE30453-9E31-4660-8EA5-6DA25902F2AD}" sibTransId="{32D21ADF-FB53-4977-B8B7-0A65A24AB27C}"/>
    <dgm:cxn modelId="{7C2A9AFB-E09D-4E6C-928B-CE02E3756F12}" type="presOf" srcId="{05AF6533-B5AA-4443-866B-CD70FA52880E}" destId="{3499FD42-F220-4E60-A8B3-B4883C04D99C}" srcOrd="0" destOrd="0" presId="urn:microsoft.com/office/officeart/2005/8/layout/cycle4#2"/>
    <dgm:cxn modelId="{718B7A94-B3D7-4547-A721-C172D4A9552D}" type="presOf" srcId="{2AFC3BBF-F00A-488F-A822-9BEFA1581367}" destId="{F9A467F4-1233-4596-AA7B-29F64977C938}" srcOrd="0" destOrd="0" presId="urn:microsoft.com/office/officeart/2005/8/layout/cycle4#2"/>
    <dgm:cxn modelId="{3970C765-4DC2-480C-9731-93F76F261416}" srcId="{2AFC3BBF-F00A-488F-A822-9BEFA1581367}" destId="{4762FC1E-B156-4C14-86F9-41EDAD546D9B}" srcOrd="0" destOrd="0" parTransId="{36ADD216-EF63-404C-93F6-1DE7C2B51DC0}" sibTransId="{41F71CC6-7544-4E68-AAB9-D2C87C5F186B}"/>
    <dgm:cxn modelId="{801C8A8D-98CE-4F15-AF54-B15C468BD23A}" type="presOf" srcId="{FCF77871-A7F8-4B15-940E-E9B637780233}" destId="{CF9ACCD7-4E7B-44FF-BD99-BBC7B7B9CF5C}" srcOrd="0" destOrd="0" presId="urn:microsoft.com/office/officeart/2005/8/layout/cycle4#2"/>
    <dgm:cxn modelId="{E1259EBB-C980-4367-94B4-3787141AFC6A}" type="presOf" srcId="{2F28BA90-2D5C-4737-93EC-D5D2EC7F9264}" destId="{60032B5F-0937-45C6-8B84-AC20F71C2E7E}" srcOrd="0" destOrd="0" presId="urn:microsoft.com/office/officeart/2005/8/layout/cycle4#2"/>
    <dgm:cxn modelId="{96E5B54C-2210-49F7-B283-B981432AE863}" type="presOf" srcId="{078723F3-7721-4148-8788-1F197DD82B91}" destId="{BBD2FE4C-0D45-4771-BEF3-EEAC95FD10E7}" srcOrd="0" destOrd="0" presId="urn:microsoft.com/office/officeart/2005/8/layout/cycle4#2"/>
    <dgm:cxn modelId="{2424D8B0-00CB-4BF6-AC0F-1970834C622E}" srcId="{2F28BA90-2D5C-4737-93EC-D5D2EC7F9264}" destId="{ABB12E9F-FDB8-492E-8A2D-99FBD8CDE185}" srcOrd="0" destOrd="0" parTransId="{D824BECC-22CD-40FB-A277-BC4D87AF776D}" sibTransId="{DAEAFC14-3F44-43D3-8C3D-2697555AB6DF}"/>
    <dgm:cxn modelId="{3A46BC41-6CF9-4767-9EE9-09B5BC37DC5F}" srcId="{2F28BA90-2D5C-4737-93EC-D5D2EC7F9264}" destId="{05AF6533-B5AA-4443-866B-CD70FA52880E}" srcOrd="2" destOrd="0" parTransId="{275B8F22-6F47-4C1C-89CA-EE3FBE020D88}" sibTransId="{BEDBCA72-91BD-4D0D-8B6C-8F78FA68080A}"/>
    <dgm:cxn modelId="{74B3372C-AEC3-489F-B417-D071B266C6FB}" type="presOf" srcId="{FCF77871-A7F8-4B15-940E-E9B637780233}" destId="{2CDBE7B3-CD6D-4326-93D6-7A23C9398A20}" srcOrd="1" destOrd="0" presId="urn:microsoft.com/office/officeart/2005/8/layout/cycle4#2"/>
    <dgm:cxn modelId="{E8D6EAB0-1024-49AE-9DC5-43AB5DB8B353}" type="presOf" srcId="{ABB12E9F-FDB8-492E-8A2D-99FBD8CDE185}" destId="{2F9C8F09-F464-4B39-9004-ECB52FA14B56}" srcOrd="0" destOrd="0" presId="urn:microsoft.com/office/officeart/2005/8/layout/cycle4#2"/>
    <dgm:cxn modelId="{AD9F5AEA-F811-4A9C-8707-F34017E32879}" srcId="{05AF6533-B5AA-4443-866B-CD70FA52880E}" destId="{FCF77871-A7F8-4B15-940E-E9B637780233}" srcOrd="0" destOrd="0" parTransId="{6276C7E3-FAB3-4598-AF7D-8F370447274B}" sibTransId="{CA0EBE55-4A01-44E2-B130-3480812A15E7}"/>
    <dgm:cxn modelId="{894FE3FF-FADA-48F1-AE2B-F520F45A7E95}" srcId="{CA7FF823-02FE-41CD-8B5C-6CEED676392B}" destId="{078723F3-7721-4148-8788-1F197DD82B91}" srcOrd="0" destOrd="0" parTransId="{2665B6CA-589F-46CA-B627-C5D22D9BBF1E}" sibTransId="{20D53DCE-5DB0-4E55-9B41-4718E7E8528D}"/>
    <dgm:cxn modelId="{CF4AFD5B-9863-438E-8F14-6EBA6CACC958}" srcId="{2F28BA90-2D5C-4737-93EC-D5D2EC7F9264}" destId="{2AFC3BBF-F00A-488F-A822-9BEFA1581367}" srcOrd="1" destOrd="0" parTransId="{8C914F3D-BB4D-4426-9DCB-31C8C70038E6}" sibTransId="{0652AFB5-8E7C-4423-B8CB-9A3297388668}"/>
    <dgm:cxn modelId="{E67AF939-787E-4CC2-B68E-1C48B38D1780}" type="presOf" srcId="{B1A5BCCE-79E4-4F79-9693-A9BACE856089}" destId="{46FBC815-7277-48D8-9538-8371245E4CF3}" srcOrd="1" destOrd="0" presId="urn:microsoft.com/office/officeart/2005/8/layout/cycle4#2"/>
    <dgm:cxn modelId="{72D19E08-4C67-4CEE-9DE4-DF5B6BA9B0DE}" type="presOf" srcId="{CA7FF823-02FE-41CD-8B5C-6CEED676392B}" destId="{AB8A95E3-E06D-4A0B-A753-82B2A5AAB85E}" srcOrd="0" destOrd="0" presId="urn:microsoft.com/office/officeart/2005/8/layout/cycle4#2"/>
    <dgm:cxn modelId="{C0982591-638B-467C-8EBE-FC655117E62F}" type="presOf" srcId="{078723F3-7721-4148-8788-1F197DD82B91}" destId="{2E8808DC-C256-45F3-9E2B-1CB589117DA7}" srcOrd="1" destOrd="0" presId="urn:microsoft.com/office/officeart/2005/8/layout/cycle4#2"/>
    <dgm:cxn modelId="{6421E982-FB74-42D0-9E59-C3B1A0CD4FE3}" type="presOf" srcId="{4762FC1E-B156-4C14-86F9-41EDAD546D9B}" destId="{A180027E-C9EA-476B-ABAA-B45BD1D623BF}" srcOrd="0" destOrd="0" presId="urn:microsoft.com/office/officeart/2005/8/layout/cycle4#2"/>
    <dgm:cxn modelId="{EB72C0F6-66CE-4E9C-A7E9-D47AC99EEAF2}" type="presOf" srcId="{4762FC1E-B156-4C14-86F9-41EDAD546D9B}" destId="{1151725F-2E01-4D2B-9F01-0520AEEB95F3}" srcOrd="1" destOrd="0" presId="urn:microsoft.com/office/officeart/2005/8/layout/cycle4#2"/>
    <dgm:cxn modelId="{E54516D8-946E-43D4-AA54-750DDBCA8368}" type="presOf" srcId="{B1A5BCCE-79E4-4F79-9693-A9BACE856089}" destId="{F39742B2-3678-4DB8-A3E2-43726F0331C8}" srcOrd="0" destOrd="0" presId="urn:microsoft.com/office/officeart/2005/8/layout/cycle4#2"/>
    <dgm:cxn modelId="{E1A44986-271C-4465-B1CF-606314FBEE86}" srcId="{2F28BA90-2D5C-4737-93EC-D5D2EC7F9264}" destId="{CA7FF823-02FE-41CD-8B5C-6CEED676392B}" srcOrd="3" destOrd="0" parTransId="{A8F33B9B-D467-4455-B9EB-B1F812163A82}" sibTransId="{41AE4654-C72C-4048-AF5D-001E90086BE5}"/>
    <dgm:cxn modelId="{91044149-5232-4B63-97C8-F6386DAC697A}" type="presParOf" srcId="{60032B5F-0937-45C6-8B84-AC20F71C2E7E}" destId="{36EABB75-C61D-42E1-A367-0524257602B5}" srcOrd="0" destOrd="0" presId="urn:microsoft.com/office/officeart/2005/8/layout/cycle4#2"/>
    <dgm:cxn modelId="{F1F47643-0296-48B7-B9A2-B1EF6BB39B5A}" type="presParOf" srcId="{36EABB75-C61D-42E1-A367-0524257602B5}" destId="{2D863BAB-4F3D-4CC9-BE3D-D17014004610}" srcOrd="0" destOrd="0" presId="urn:microsoft.com/office/officeart/2005/8/layout/cycle4#2"/>
    <dgm:cxn modelId="{2120BFB1-7E27-4655-B276-5BB75BD51AB5}" type="presParOf" srcId="{2D863BAB-4F3D-4CC9-BE3D-D17014004610}" destId="{F39742B2-3678-4DB8-A3E2-43726F0331C8}" srcOrd="0" destOrd="0" presId="urn:microsoft.com/office/officeart/2005/8/layout/cycle4#2"/>
    <dgm:cxn modelId="{55750857-2F19-4E89-A7DB-407BECC0F8AD}" type="presParOf" srcId="{2D863BAB-4F3D-4CC9-BE3D-D17014004610}" destId="{46FBC815-7277-48D8-9538-8371245E4CF3}" srcOrd="1" destOrd="0" presId="urn:microsoft.com/office/officeart/2005/8/layout/cycle4#2"/>
    <dgm:cxn modelId="{42C6C652-A709-424E-AF6F-F0CA60407CB5}" type="presParOf" srcId="{36EABB75-C61D-42E1-A367-0524257602B5}" destId="{7DB54238-9615-49D2-AF6F-A9A5AEA1C18A}" srcOrd="1" destOrd="0" presId="urn:microsoft.com/office/officeart/2005/8/layout/cycle4#2"/>
    <dgm:cxn modelId="{AE67302F-FDB0-4E40-B2E0-20BF13967FB3}" type="presParOf" srcId="{7DB54238-9615-49D2-AF6F-A9A5AEA1C18A}" destId="{A180027E-C9EA-476B-ABAA-B45BD1D623BF}" srcOrd="0" destOrd="0" presId="urn:microsoft.com/office/officeart/2005/8/layout/cycle4#2"/>
    <dgm:cxn modelId="{F926EAA0-FABA-49FF-8AE6-B4E1814EC537}" type="presParOf" srcId="{7DB54238-9615-49D2-AF6F-A9A5AEA1C18A}" destId="{1151725F-2E01-4D2B-9F01-0520AEEB95F3}" srcOrd="1" destOrd="0" presId="urn:microsoft.com/office/officeart/2005/8/layout/cycle4#2"/>
    <dgm:cxn modelId="{691CE479-8D0E-473B-AB84-14147C787F9F}" type="presParOf" srcId="{36EABB75-C61D-42E1-A367-0524257602B5}" destId="{2CE867B1-F6CF-40C6-9EFD-255756CB0C81}" srcOrd="2" destOrd="0" presId="urn:microsoft.com/office/officeart/2005/8/layout/cycle4#2"/>
    <dgm:cxn modelId="{E025E675-0087-43FD-9C07-26AB6E5B217A}" type="presParOf" srcId="{2CE867B1-F6CF-40C6-9EFD-255756CB0C81}" destId="{CF9ACCD7-4E7B-44FF-BD99-BBC7B7B9CF5C}" srcOrd="0" destOrd="0" presId="urn:microsoft.com/office/officeart/2005/8/layout/cycle4#2"/>
    <dgm:cxn modelId="{033FB365-F24C-476F-959C-FB344DDB7FAC}" type="presParOf" srcId="{2CE867B1-F6CF-40C6-9EFD-255756CB0C81}" destId="{2CDBE7B3-CD6D-4326-93D6-7A23C9398A20}" srcOrd="1" destOrd="0" presId="urn:microsoft.com/office/officeart/2005/8/layout/cycle4#2"/>
    <dgm:cxn modelId="{403C728C-3FB4-45D3-83B4-5D00D030EEEA}" type="presParOf" srcId="{36EABB75-C61D-42E1-A367-0524257602B5}" destId="{EAC50B75-32ED-47E2-BE4A-BFE8561737E4}" srcOrd="3" destOrd="0" presId="urn:microsoft.com/office/officeart/2005/8/layout/cycle4#2"/>
    <dgm:cxn modelId="{8BFCB626-230B-47B6-AAF3-BD0FD95BDD55}" type="presParOf" srcId="{EAC50B75-32ED-47E2-BE4A-BFE8561737E4}" destId="{BBD2FE4C-0D45-4771-BEF3-EEAC95FD10E7}" srcOrd="0" destOrd="0" presId="urn:microsoft.com/office/officeart/2005/8/layout/cycle4#2"/>
    <dgm:cxn modelId="{CA517EEB-BD1B-44C9-84EB-334C84E98758}" type="presParOf" srcId="{EAC50B75-32ED-47E2-BE4A-BFE8561737E4}" destId="{2E8808DC-C256-45F3-9E2B-1CB589117DA7}" srcOrd="1" destOrd="0" presId="urn:microsoft.com/office/officeart/2005/8/layout/cycle4#2"/>
    <dgm:cxn modelId="{A263C841-92FA-4CFD-91C7-0EAA66B4A43B}" type="presParOf" srcId="{36EABB75-C61D-42E1-A367-0524257602B5}" destId="{30D2E6C3-C8E1-4845-BCEC-346FFA0A46A1}" srcOrd="4" destOrd="0" presId="urn:microsoft.com/office/officeart/2005/8/layout/cycle4#2"/>
    <dgm:cxn modelId="{7AD91BBD-2A98-4A97-B4D9-B641358461D8}" type="presParOf" srcId="{60032B5F-0937-45C6-8B84-AC20F71C2E7E}" destId="{2B5AABA1-5E3E-40A7-B07A-41E4DDEC6CEF}" srcOrd="1" destOrd="0" presId="urn:microsoft.com/office/officeart/2005/8/layout/cycle4#2"/>
    <dgm:cxn modelId="{73A7BDED-E9CC-40A0-9F16-AAFAFAE17D2C}" type="presParOf" srcId="{2B5AABA1-5E3E-40A7-B07A-41E4DDEC6CEF}" destId="{2F9C8F09-F464-4B39-9004-ECB52FA14B56}" srcOrd="0" destOrd="0" presId="urn:microsoft.com/office/officeart/2005/8/layout/cycle4#2"/>
    <dgm:cxn modelId="{7BB2CE49-80D3-44EA-9F6C-229ED081EF46}" type="presParOf" srcId="{2B5AABA1-5E3E-40A7-B07A-41E4DDEC6CEF}" destId="{F9A467F4-1233-4596-AA7B-29F64977C938}" srcOrd="1" destOrd="0" presId="urn:microsoft.com/office/officeart/2005/8/layout/cycle4#2"/>
    <dgm:cxn modelId="{224806AA-5677-4893-84FF-89C5285ABB8F}" type="presParOf" srcId="{2B5AABA1-5E3E-40A7-B07A-41E4DDEC6CEF}" destId="{3499FD42-F220-4E60-A8B3-B4883C04D99C}" srcOrd="2" destOrd="0" presId="urn:microsoft.com/office/officeart/2005/8/layout/cycle4#2"/>
    <dgm:cxn modelId="{640658B3-C1AD-4F07-98AE-6056D7010D56}" type="presParOf" srcId="{2B5AABA1-5E3E-40A7-B07A-41E4DDEC6CEF}" destId="{AB8A95E3-E06D-4A0B-A753-82B2A5AAB85E}" srcOrd="3" destOrd="0" presId="urn:microsoft.com/office/officeart/2005/8/layout/cycle4#2"/>
    <dgm:cxn modelId="{D323C7A4-D826-4130-9FCC-E2C9EF883402}" type="presParOf" srcId="{2B5AABA1-5E3E-40A7-B07A-41E4DDEC6CEF}" destId="{105E5EBB-B979-4BF8-9763-8047CBC8F7A4}" srcOrd="4" destOrd="0" presId="urn:microsoft.com/office/officeart/2005/8/layout/cycle4#2"/>
    <dgm:cxn modelId="{28EA8254-FED6-46FB-B35C-971BB6417278}" type="presParOf" srcId="{60032B5F-0937-45C6-8B84-AC20F71C2E7E}" destId="{197ABCB4-77B2-485C-902F-5A6538ECBB63}" srcOrd="2" destOrd="0" presId="urn:microsoft.com/office/officeart/2005/8/layout/cycle4#2"/>
    <dgm:cxn modelId="{0E9030FC-CF79-4066-8762-703CDD98EA64}" type="presParOf" srcId="{60032B5F-0937-45C6-8B84-AC20F71C2E7E}" destId="{E62138FE-1E8A-4FDB-B621-3E042BD50C15}" srcOrd="3" destOrd="0" presId="urn:microsoft.com/office/officeart/2005/8/layout/cycle4#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C82475-932C-4B69-B5E8-407647DF92C3}">
      <dsp:nvSpPr>
        <dsp:cNvPr id="0" name=""/>
        <dsp:cNvSpPr/>
      </dsp:nvSpPr>
      <dsp:spPr>
        <a:xfrm rot="5400000">
          <a:off x="-103432" y="104495"/>
          <a:ext cx="689552" cy="482686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1</a:t>
          </a:r>
          <a:endParaRPr lang="ru-RU" sz="1300" kern="1200" dirty="0"/>
        </a:p>
      </dsp:txBody>
      <dsp:txXfrm rot="-5400000">
        <a:off x="1" y="242405"/>
        <a:ext cx="482686" cy="206866"/>
      </dsp:txXfrm>
    </dsp:sp>
    <dsp:sp modelId="{4D92ED5F-D539-4720-91FA-A8419F90985E}">
      <dsp:nvSpPr>
        <dsp:cNvPr id="0" name=""/>
        <dsp:cNvSpPr/>
      </dsp:nvSpPr>
      <dsp:spPr>
        <a:xfrm rot="5400000">
          <a:off x="4121694" y="-3637945"/>
          <a:ext cx="448208" cy="77262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dirty="0" smtClean="0">
              <a:effectLst/>
              <a:latin typeface="Times New Roman"/>
              <a:ea typeface="Times New Roman"/>
            </a:rPr>
            <a:t>МБОУ «Средняя общеобразовательная школа №28» НМР</a:t>
          </a:r>
          <a:endParaRPr lang="ru-RU" sz="1300" b="1" kern="1200" dirty="0"/>
        </a:p>
      </dsp:txBody>
      <dsp:txXfrm rot="-5400000">
        <a:off x="482686" y="22943"/>
        <a:ext cx="7704345" cy="404448"/>
      </dsp:txXfrm>
    </dsp:sp>
    <dsp:sp modelId="{1D7154F6-7062-4630-B197-08D356D5B854}">
      <dsp:nvSpPr>
        <dsp:cNvPr id="0" name=""/>
        <dsp:cNvSpPr/>
      </dsp:nvSpPr>
      <dsp:spPr>
        <a:xfrm rot="5400000">
          <a:off x="-103432" y="729114"/>
          <a:ext cx="689552" cy="482686"/>
        </a:xfrm>
        <a:prstGeom prst="chevron">
          <a:avLst/>
        </a:prstGeom>
        <a:gradFill rotWithShape="0">
          <a:gsLst>
            <a:gs pos="0">
              <a:schemeClr val="accent2">
                <a:hueOff val="585190"/>
                <a:satOff val="-730"/>
                <a:lumOff val="172"/>
                <a:alphaOff val="0"/>
                <a:tint val="50000"/>
                <a:satMod val="300000"/>
              </a:schemeClr>
            </a:gs>
            <a:gs pos="35000">
              <a:schemeClr val="accent2">
                <a:hueOff val="585190"/>
                <a:satOff val="-730"/>
                <a:lumOff val="172"/>
                <a:alphaOff val="0"/>
                <a:tint val="37000"/>
                <a:satMod val="300000"/>
              </a:schemeClr>
            </a:gs>
            <a:gs pos="100000">
              <a:schemeClr val="accent2">
                <a:hueOff val="585190"/>
                <a:satOff val="-730"/>
                <a:lumOff val="172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585190"/>
              <a:satOff val="-730"/>
              <a:lumOff val="172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2</a:t>
          </a:r>
          <a:endParaRPr lang="ru-RU" sz="1300" kern="1200" dirty="0"/>
        </a:p>
      </dsp:txBody>
      <dsp:txXfrm rot="-5400000">
        <a:off x="1" y="867024"/>
        <a:ext cx="482686" cy="206866"/>
      </dsp:txXfrm>
    </dsp:sp>
    <dsp:sp modelId="{A024CFB5-227D-477F-8CFB-04EA9E33E81E}">
      <dsp:nvSpPr>
        <dsp:cNvPr id="0" name=""/>
        <dsp:cNvSpPr/>
      </dsp:nvSpPr>
      <dsp:spPr>
        <a:xfrm rot="5400000">
          <a:off x="4121694" y="-3013326"/>
          <a:ext cx="448208" cy="77262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585190"/>
              <a:satOff val="-730"/>
              <a:lumOff val="17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dirty="0" smtClean="0">
              <a:latin typeface="Times New Roman" pitchFamily="18" charset="0"/>
              <a:cs typeface="Times New Roman" pitchFamily="18" charset="0"/>
            </a:rPr>
            <a:t>МБОУ «Гимназия №2» имени Баки </a:t>
          </a:r>
          <a:r>
            <a:rPr lang="ru-RU" sz="1300" b="1" kern="1200" dirty="0" err="1" smtClean="0">
              <a:latin typeface="Times New Roman" pitchFamily="18" charset="0"/>
              <a:cs typeface="Times New Roman" pitchFamily="18" charset="0"/>
            </a:rPr>
            <a:t>Урманче</a:t>
          </a:r>
          <a:r>
            <a:rPr lang="ru-RU" sz="1300" b="1" kern="1200" dirty="0" smtClean="0">
              <a:latin typeface="Times New Roman" pitchFamily="18" charset="0"/>
              <a:cs typeface="Times New Roman" pitchFamily="18" charset="0"/>
            </a:rPr>
            <a:t> НМР</a:t>
          </a:r>
          <a:endParaRPr lang="ru-RU" sz="1300" b="1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482686" y="647562"/>
        <a:ext cx="7704345" cy="404448"/>
      </dsp:txXfrm>
    </dsp:sp>
    <dsp:sp modelId="{64B9970A-E8AE-4290-A1C1-908E1DC32F7B}">
      <dsp:nvSpPr>
        <dsp:cNvPr id="0" name=""/>
        <dsp:cNvSpPr/>
      </dsp:nvSpPr>
      <dsp:spPr>
        <a:xfrm rot="5400000">
          <a:off x="-103432" y="1353734"/>
          <a:ext cx="689552" cy="482686"/>
        </a:xfrm>
        <a:prstGeom prst="chevron">
          <a:avLst/>
        </a:prstGeom>
        <a:gradFill rotWithShape="0">
          <a:gsLst>
            <a:gs pos="0">
              <a:schemeClr val="accent2">
                <a:hueOff val="1170380"/>
                <a:satOff val="-1460"/>
                <a:lumOff val="343"/>
                <a:alphaOff val="0"/>
                <a:tint val="50000"/>
                <a:satMod val="300000"/>
              </a:schemeClr>
            </a:gs>
            <a:gs pos="35000">
              <a:schemeClr val="accent2">
                <a:hueOff val="1170380"/>
                <a:satOff val="-1460"/>
                <a:lumOff val="343"/>
                <a:alphaOff val="0"/>
                <a:tint val="37000"/>
                <a:satMod val="300000"/>
              </a:schemeClr>
            </a:gs>
            <a:gs pos="100000">
              <a:schemeClr val="accent2">
                <a:hueOff val="1170380"/>
                <a:satOff val="-1460"/>
                <a:lumOff val="343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1170380"/>
              <a:satOff val="-1460"/>
              <a:lumOff val="343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3</a:t>
          </a:r>
          <a:endParaRPr lang="ru-RU" sz="1300" kern="1200" dirty="0"/>
        </a:p>
      </dsp:txBody>
      <dsp:txXfrm rot="-5400000">
        <a:off x="1" y="1491644"/>
        <a:ext cx="482686" cy="206866"/>
      </dsp:txXfrm>
    </dsp:sp>
    <dsp:sp modelId="{38599CBD-B376-45F4-AB37-A7CF5A0A675A}">
      <dsp:nvSpPr>
        <dsp:cNvPr id="0" name=""/>
        <dsp:cNvSpPr/>
      </dsp:nvSpPr>
      <dsp:spPr>
        <a:xfrm rot="5400000">
          <a:off x="4121694" y="-2388706"/>
          <a:ext cx="448208" cy="77262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1170380"/>
              <a:satOff val="-1460"/>
              <a:lumOff val="34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dirty="0" smtClean="0">
              <a:latin typeface="Times New Roman" pitchFamily="18" charset="0"/>
              <a:cs typeface="Times New Roman" pitchFamily="18" charset="0"/>
            </a:rPr>
            <a:t>Детская библиотека «</a:t>
          </a:r>
          <a:r>
            <a:rPr lang="ru-RU" sz="1300" b="1" kern="1200" dirty="0" err="1" smtClean="0">
              <a:latin typeface="Times New Roman" pitchFamily="18" charset="0"/>
              <a:cs typeface="Times New Roman" pitchFamily="18" charset="0"/>
            </a:rPr>
            <a:t>Апуш</a:t>
          </a:r>
          <a:r>
            <a:rPr lang="ru-RU" sz="1300" b="1" kern="1200" dirty="0" smtClean="0">
              <a:latin typeface="Times New Roman" pitchFamily="18" charset="0"/>
              <a:cs typeface="Times New Roman" pitchFamily="18" charset="0"/>
            </a:rPr>
            <a:t>»</a:t>
          </a:r>
          <a:r>
            <a:rPr lang="tt-RU" sz="1300" b="1" kern="1200" dirty="0" smtClean="0">
              <a:latin typeface="Times New Roman" pitchFamily="18" charset="0"/>
              <a:cs typeface="Times New Roman" pitchFamily="18" charset="0"/>
            </a:rPr>
            <a:t>;</a:t>
          </a:r>
          <a:r>
            <a:rPr lang="ru-RU" sz="1300" b="1" kern="1200" dirty="0" smtClean="0">
              <a:latin typeface="Times New Roman" pitchFamily="18" charset="0"/>
              <a:cs typeface="Times New Roman" pitchFamily="18" charset="0"/>
            </a:rPr>
            <a:t> Центральная библиотека </a:t>
          </a:r>
          <a:r>
            <a:rPr lang="ru-RU" sz="1300" b="1" kern="1200" dirty="0" err="1" smtClean="0">
              <a:latin typeface="Times New Roman" pitchFamily="18" charset="0"/>
              <a:cs typeface="Times New Roman" pitchFamily="18" charset="0"/>
            </a:rPr>
            <a:t>Г.Тукая</a:t>
          </a:r>
          <a:r>
            <a:rPr lang="ru-RU" sz="1300" b="1" kern="1200" dirty="0" smtClean="0">
              <a:latin typeface="Times New Roman" pitchFamily="18" charset="0"/>
              <a:cs typeface="Times New Roman" pitchFamily="18" charset="0"/>
            </a:rPr>
            <a:t>; Национальная библиотека имени Кол Гали.</a:t>
          </a:r>
          <a:endParaRPr lang="ru-RU" sz="1300" b="1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482686" y="1272182"/>
        <a:ext cx="7704345" cy="404448"/>
      </dsp:txXfrm>
    </dsp:sp>
    <dsp:sp modelId="{B91D2805-6B40-4E86-ACCE-3020E8ACC660}">
      <dsp:nvSpPr>
        <dsp:cNvPr id="0" name=""/>
        <dsp:cNvSpPr/>
      </dsp:nvSpPr>
      <dsp:spPr>
        <a:xfrm rot="5400000">
          <a:off x="-103432" y="1978353"/>
          <a:ext cx="689552" cy="482686"/>
        </a:xfrm>
        <a:prstGeom prst="chevron">
          <a:avLst/>
        </a:prstGeom>
        <a:gradFill rotWithShape="0">
          <a:gsLst>
            <a:gs pos="0">
              <a:schemeClr val="accent2">
                <a:hueOff val="1755570"/>
                <a:satOff val="-2190"/>
                <a:lumOff val="515"/>
                <a:alphaOff val="0"/>
                <a:tint val="50000"/>
                <a:satMod val="300000"/>
              </a:schemeClr>
            </a:gs>
            <a:gs pos="35000">
              <a:schemeClr val="accent2">
                <a:hueOff val="1755570"/>
                <a:satOff val="-2190"/>
                <a:lumOff val="515"/>
                <a:alphaOff val="0"/>
                <a:tint val="37000"/>
                <a:satMod val="300000"/>
              </a:schemeClr>
            </a:gs>
            <a:gs pos="100000">
              <a:schemeClr val="accent2">
                <a:hueOff val="1755570"/>
                <a:satOff val="-2190"/>
                <a:lumOff val="515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1755570"/>
              <a:satOff val="-2190"/>
              <a:lumOff val="515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4</a:t>
          </a:r>
          <a:endParaRPr lang="ru-RU" sz="1300" kern="1200" dirty="0"/>
        </a:p>
      </dsp:txBody>
      <dsp:txXfrm rot="-5400000">
        <a:off x="1" y="2116263"/>
        <a:ext cx="482686" cy="206866"/>
      </dsp:txXfrm>
    </dsp:sp>
    <dsp:sp modelId="{364C6FAC-4BE8-4E75-913A-2D15D8B83D99}">
      <dsp:nvSpPr>
        <dsp:cNvPr id="0" name=""/>
        <dsp:cNvSpPr/>
      </dsp:nvSpPr>
      <dsp:spPr>
        <a:xfrm rot="5400000">
          <a:off x="4121694" y="-1764087"/>
          <a:ext cx="448208" cy="77262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1755570"/>
              <a:satOff val="-2190"/>
              <a:lumOff val="51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dirty="0" smtClean="0">
              <a:latin typeface="Times New Roman" pitchFamily="18" charset="0"/>
              <a:cs typeface="Times New Roman" pitchFamily="18" charset="0"/>
            </a:rPr>
            <a:t>СТОС микрорайона</a:t>
          </a:r>
          <a:endParaRPr lang="ru-RU" sz="1300" b="1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482686" y="1896801"/>
        <a:ext cx="7704345" cy="404448"/>
      </dsp:txXfrm>
    </dsp:sp>
    <dsp:sp modelId="{7814724A-E31B-4D90-9938-BF9B8C982497}">
      <dsp:nvSpPr>
        <dsp:cNvPr id="0" name=""/>
        <dsp:cNvSpPr/>
      </dsp:nvSpPr>
      <dsp:spPr>
        <a:xfrm rot="5400000">
          <a:off x="-103432" y="2602972"/>
          <a:ext cx="689552" cy="482686"/>
        </a:xfrm>
        <a:prstGeom prst="chevron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tint val="50000"/>
                <a:satMod val="300000"/>
              </a:schemeClr>
            </a:gs>
            <a:gs pos="35000">
              <a:schemeClr val="accent2">
                <a:hueOff val="2340759"/>
                <a:satOff val="-2919"/>
                <a:lumOff val="686"/>
                <a:alphaOff val="0"/>
                <a:tint val="37000"/>
                <a:satMod val="30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5</a:t>
          </a:r>
          <a:endParaRPr lang="ru-RU" sz="1300" kern="1200" dirty="0"/>
        </a:p>
      </dsp:txBody>
      <dsp:txXfrm rot="-5400000">
        <a:off x="1" y="2740882"/>
        <a:ext cx="482686" cy="206866"/>
      </dsp:txXfrm>
    </dsp:sp>
    <dsp:sp modelId="{61121555-EB46-4BA1-8200-76CF7959FF0C}">
      <dsp:nvSpPr>
        <dsp:cNvPr id="0" name=""/>
        <dsp:cNvSpPr/>
      </dsp:nvSpPr>
      <dsp:spPr>
        <a:xfrm rot="5400000">
          <a:off x="4121694" y="-1139468"/>
          <a:ext cx="448208" cy="77262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dirty="0" smtClean="0">
              <a:latin typeface="Times New Roman" pitchFamily="18" charset="0"/>
              <a:cs typeface="Times New Roman" pitchFamily="18" charset="0"/>
            </a:rPr>
            <a:t>Дом Ветеранов</a:t>
          </a:r>
          <a:endParaRPr lang="ru-RU" sz="1300" b="1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482686" y="2521420"/>
        <a:ext cx="7704345" cy="404448"/>
      </dsp:txXfrm>
    </dsp:sp>
    <dsp:sp modelId="{FE212B57-DF2E-45AB-A82A-25059BBC31BA}">
      <dsp:nvSpPr>
        <dsp:cNvPr id="0" name=""/>
        <dsp:cNvSpPr/>
      </dsp:nvSpPr>
      <dsp:spPr>
        <a:xfrm rot="5400000">
          <a:off x="-103432" y="3227592"/>
          <a:ext cx="689552" cy="482686"/>
        </a:xfrm>
        <a:prstGeom prst="chevron">
          <a:avLst/>
        </a:prstGeom>
        <a:gradFill rotWithShape="0">
          <a:gsLst>
            <a:gs pos="0">
              <a:schemeClr val="accent2">
                <a:hueOff val="2925949"/>
                <a:satOff val="-3649"/>
                <a:lumOff val="858"/>
                <a:alphaOff val="0"/>
                <a:tint val="50000"/>
                <a:satMod val="300000"/>
              </a:schemeClr>
            </a:gs>
            <a:gs pos="35000">
              <a:schemeClr val="accent2">
                <a:hueOff val="2925949"/>
                <a:satOff val="-3649"/>
                <a:lumOff val="858"/>
                <a:alphaOff val="0"/>
                <a:tint val="37000"/>
                <a:satMod val="300000"/>
              </a:schemeClr>
            </a:gs>
            <a:gs pos="100000">
              <a:schemeClr val="accent2">
                <a:hueOff val="2925949"/>
                <a:satOff val="-3649"/>
                <a:lumOff val="858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2925949"/>
              <a:satOff val="-3649"/>
              <a:lumOff val="858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6</a:t>
          </a:r>
          <a:endParaRPr lang="ru-RU" sz="1300" kern="1200" dirty="0"/>
        </a:p>
      </dsp:txBody>
      <dsp:txXfrm rot="-5400000">
        <a:off x="1" y="3365502"/>
        <a:ext cx="482686" cy="206866"/>
      </dsp:txXfrm>
    </dsp:sp>
    <dsp:sp modelId="{5DCE7F0A-4416-4205-8D1C-6965A75AD3D1}">
      <dsp:nvSpPr>
        <dsp:cNvPr id="0" name=""/>
        <dsp:cNvSpPr/>
      </dsp:nvSpPr>
      <dsp:spPr>
        <a:xfrm rot="5400000">
          <a:off x="4121694" y="-514849"/>
          <a:ext cx="448208" cy="77262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2925949"/>
              <a:satOff val="-3649"/>
              <a:lumOff val="85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dirty="0" smtClean="0">
              <a:latin typeface="Times New Roman" pitchFamily="18" charset="0"/>
              <a:cs typeface="Times New Roman" pitchFamily="18" charset="0"/>
            </a:rPr>
            <a:t>МАУ «Дом дружбы народов»</a:t>
          </a:r>
          <a:endParaRPr lang="ru-RU" sz="1300" b="1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300" kern="1200" dirty="0" smtClean="0">
            <a:latin typeface="Times New Roman" pitchFamily="18" charset="0"/>
            <a:cs typeface="Times New Roman" pitchFamily="18" charset="0"/>
          </a:endParaRPr>
        </a:p>
      </dsp:txBody>
      <dsp:txXfrm rot="-5400000">
        <a:off x="482686" y="3146039"/>
        <a:ext cx="7704345" cy="404448"/>
      </dsp:txXfrm>
    </dsp:sp>
    <dsp:sp modelId="{5915E985-B482-4483-AE68-D339A434E7E2}">
      <dsp:nvSpPr>
        <dsp:cNvPr id="0" name=""/>
        <dsp:cNvSpPr/>
      </dsp:nvSpPr>
      <dsp:spPr>
        <a:xfrm rot="5400000">
          <a:off x="-103432" y="3852211"/>
          <a:ext cx="689552" cy="482686"/>
        </a:xfrm>
        <a:prstGeom prst="chevron">
          <a:avLst/>
        </a:prstGeom>
        <a:gradFill rotWithShape="0">
          <a:gsLst>
            <a:gs pos="0">
              <a:schemeClr val="accent2">
                <a:hueOff val="3511139"/>
                <a:satOff val="-4379"/>
                <a:lumOff val="1030"/>
                <a:alphaOff val="0"/>
                <a:tint val="50000"/>
                <a:satMod val="300000"/>
              </a:schemeClr>
            </a:gs>
            <a:gs pos="35000">
              <a:schemeClr val="accent2">
                <a:hueOff val="3511139"/>
                <a:satOff val="-4379"/>
                <a:lumOff val="1030"/>
                <a:alphaOff val="0"/>
                <a:tint val="37000"/>
                <a:satMod val="300000"/>
              </a:schemeClr>
            </a:gs>
            <a:gs pos="100000">
              <a:schemeClr val="accent2">
                <a:hueOff val="3511139"/>
                <a:satOff val="-4379"/>
                <a:lumOff val="103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3511139"/>
              <a:satOff val="-4379"/>
              <a:lumOff val="103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7</a:t>
          </a:r>
          <a:endParaRPr lang="ru-RU" sz="1300" kern="1200" dirty="0"/>
        </a:p>
      </dsp:txBody>
      <dsp:txXfrm rot="-5400000">
        <a:off x="1" y="3990121"/>
        <a:ext cx="482686" cy="206866"/>
      </dsp:txXfrm>
    </dsp:sp>
    <dsp:sp modelId="{970E41E8-CBA8-4AC2-9E51-0C57C7E1DB08}">
      <dsp:nvSpPr>
        <dsp:cNvPr id="0" name=""/>
        <dsp:cNvSpPr/>
      </dsp:nvSpPr>
      <dsp:spPr>
        <a:xfrm rot="5400000">
          <a:off x="4121694" y="109770"/>
          <a:ext cx="448208" cy="77262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3511139"/>
              <a:satOff val="-4379"/>
              <a:lumOff val="103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Медиахолдинг</a:t>
          </a:r>
          <a:r>
            <a:rPr lang="ru-RU" sz="13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«НТР», газеты «</a:t>
          </a:r>
          <a:r>
            <a:rPr lang="ru-RU" sz="13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Туган</a:t>
          </a:r>
          <a:r>
            <a:rPr lang="ru-RU" sz="13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як»</a:t>
          </a:r>
          <a:endParaRPr lang="ru-RU" sz="1300" b="1" kern="1200" dirty="0"/>
        </a:p>
      </dsp:txBody>
      <dsp:txXfrm rot="-5400000">
        <a:off x="482686" y="3770658"/>
        <a:ext cx="7704345" cy="404448"/>
      </dsp:txXfrm>
    </dsp:sp>
    <dsp:sp modelId="{7AE042C9-3BE4-4271-99EE-F6B47000855C}">
      <dsp:nvSpPr>
        <dsp:cNvPr id="0" name=""/>
        <dsp:cNvSpPr/>
      </dsp:nvSpPr>
      <dsp:spPr>
        <a:xfrm rot="5400000">
          <a:off x="-103432" y="4476830"/>
          <a:ext cx="689552" cy="482686"/>
        </a:xfrm>
        <a:prstGeom prst="chevron">
          <a:avLst/>
        </a:prstGeom>
        <a:gradFill rotWithShape="0">
          <a:gsLst>
            <a:gs pos="0">
              <a:schemeClr val="accent2">
                <a:hueOff val="4096329"/>
                <a:satOff val="-5109"/>
                <a:lumOff val="1201"/>
                <a:alphaOff val="0"/>
                <a:tint val="50000"/>
                <a:satMod val="300000"/>
              </a:schemeClr>
            </a:gs>
            <a:gs pos="35000">
              <a:schemeClr val="accent2">
                <a:hueOff val="4096329"/>
                <a:satOff val="-5109"/>
                <a:lumOff val="1201"/>
                <a:alphaOff val="0"/>
                <a:tint val="37000"/>
                <a:satMod val="300000"/>
              </a:schemeClr>
            </a:gs>
            <a:gs pos="100000">
              <a:schemeClr val="accent2">
                <a:hueOff val="4096329"/>
                <a:satOff val="-5109"/>
                <a:lumOff val="1201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4096329"/>
              <a:satOff val="-5109"/>
              <a:lumOff val="1201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8</a:t>
          </a:r>
          <a:endParaRPr lang="ru-RU" sz="1300" kern="1200" dirty="0"/>
        </a:p>
      </dsp:txBody>
      <dsp:txXfrm rot="-5400000">
        <a:off x="1" y="4614740"/>
        <a:ext cx="482686" cy="206866"/>
      </dsp:txXfrm>
    </dsp:sp>
    <dsp:sp modelId="{D5EE088B-E0FE-44E9-9C7A-0493A42E536E}">
      <dsp:nvSpPr>
        <dsp:cNvPr id="0" name=""/>
        <dsp:cNvSpPr/>
      </dsp:nvSpPr>
      <dsp:spPr>
        <a:xfrm rot="5400000">
          <a:off x="4121694" y="734389"/>
          <a:ext cx="448208" cy="77262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096329"/>
              <a:satOff val="-5109"/>
              <a:lumOff val="120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Театральные коллективы города Нижнекамска, Набережных Челнов, Альметьевска</a:t>
          </a:r>
          <a:endParaRPr lang="ru-RU" sz="1300" kern="1200"/>
        </a:p>
      </dsp:txBody>
      <dsp:txXfrm rot="-5400000">
        <a:off x="482686" y="4395277"/>
        <a:ext cx="7704345" cy="404448"/>
      </dsp:txXfrm>
    </dsp:sp>
    <dsp:sp modelId="{D033BD30-59EB-4175-9A67-CD77E031E7C1}">
      <dsp:nvSpPr>
        <dsp:cNvPr id="0" name=""/>
        <dsp:cNvSpPr/>
      </dsp:nvSpPr>
      <dsp:spPr>
        <a:xfrm rot="5400000">
          <a:off x="-103432" y="5101449"/>
          <a:ext cx="689552" cy="482686"/>
        </a:xfrm>
        <a:prstGeom prst="chevron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50000"/>
                <a:satMod val="300000"/>
              </a:schemeClr>
            </a:gs>
            <a:gs pos="35000">
              <a:schemeClr val="accent2">
                <a:hueOff val="4681519"/>
                <a:satOff val="-5839"/>
                <a:lumOff val="1373"/>
                <a:alphaOff val="0"/>
                <a:tint val="37000"/>
                <a:satMod val="30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0" kern="1200" dirty="0" smtClean="0"/>
            <a:t>9</a:t>
          </a:r>
          <a:endParaRPr lang="ru-RU" sz="1300" b="0" kern="1200" dirty="0"/>
        </a:p>
      </dsp:txBody>
      <dsp:txXfrm rot="-5400000">
        <a:off x="1" y="5239359"/>
        <a:ext cx="482686" cy="206866"/>
      </dsp:txXfrm>
    </dsp:sp>
    <dsp:sp modelId="{BB29A1BD-174C-41B2-A63E-0A7D5349A1D2}">
      <dsp:nvSpPr>
        <dsp:cNvPr id="0" name=""/>
        <dsp:cNvSpPr/>
      </dsp:nvSpPr>
      <dsp:spPr>
        <a:xfrm rot="5400000">
          <a:off x="4121694" y="1359008"/>
          <a:ext cx="448208" cy="77262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dirty="0" smtClean="0">
              <a:effectLst/>
              <a:latin typeface="Times New Roman"/>
            </a:rPr>
            <a:t>ЧОУ ВО «КИУ им. В.Г. </a:t>
          </a:r>
          <a:r>
            <a:rPr lang="ru-RU" sz="1300" b="1" kern="1200" dirty="0" err="1" smtClean="0">
              <a:effectLst/>
              <a:latin typeface="Times New Roman"/>
            </a:rPr>
            <a:t>Тимирясова</a:t>
          </a:r>
          <a:r>
            <a:rPr lang="ru-RU" sz="1300" b="1" kern="1200" dirty="0" smtClean="0">
              <a:effectLst/>
              <a:latin typeface="Times New Roman"/>
            </a:rPr>
            <a:t>»</a:t>
          </a:r>
          <a:endParaRPr lang="ru-RU" sz="1300" kern="1200" dirty="0"/>
        </a:p>
      </dsp:txBody>
      <dsp:txXfrm rot="-5400000">
        <a:off x="482686" y="5019896"/>
        <a:ext cx="7704345" cy="4044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9ACCD7-4E7B-44FF-BD99-BBC7B7B9CF5C}">
      <dsp:nvSpPr>
        <dsp:cNvPr id="0" name=""/>
        <dsp:cNvSpPr/>
      </dsp:nvSpPr>
      <dsp:spPr>
        <a:xfrm>
          <a:off x="3953418" y="2899688"/>
          <a:ext cx="2106538" cy="1364559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7030A0">
                <a:tint val="66000"/>
                <a:satMod val="160000"/>
              </a:srgbClr>
            </a:gs>
            <a:gs pos="50000">
              <a:srgbClr val="7030A0">
                <a:tint val="44500"/>
                <a:satMod val="160000"/>
              </a:srgbClr>
            </a:gs>
            <a:gs pos="100000">
              <a:srgbClr val="7030A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600" kern="1200"/>
        </a:p>
      </dsp:txBody>
      <dsp:txXfrm>
        <a:off x="4615355" y="3270803"/>
        <a:ext cx="1414626" cy="963469"/>
      </dsp:txXfrm>
    </dsp:sp>
    <dsp:sp modelId="{BBD2FE4C-0D45-4771-BEF3-EEAC95FD10E7}">
      <dsp:nvSpPr>
        <dsp:cNvPr id="0" name=""/>
        <dsp:cNvSpPr/>
      </dsp:nvSpPr>
      <dsp:spPr>
        <a:xfrm>
          <a:off x="516434" y="2899688"/>
          <a:ext cx="2106538" cy="1364559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FFFF00">
                <a:tint val="66000"/>
                <a:satMod val="160000"/>
              </a:srgbClr>
            </a:gs>
            <a:gs pos="50000">
              <a:srgbClr val="FFFF00">
                <a:tint val="44500"/>
                <a:satMod val="160000"/>
              </a:srgbClr>
            </a:gs>
            <a:gs pos="100000">
              <a:srgbClr val="FFFF00">
                <a:tint val="23500"/>
                <a:satMod val="160000"/>
              </a:srgbClr>
            </a:gs>
          </a:gsLst>
          <a:lin ang="2700000" scaled="1"/>
          <a:tileRect/>
        </a:gra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600" kern="1200"/>
        </a:p>
      </dsp:txBody>
      <dsp:txXfrm>
        <a:off x="546409" y="3270803"/>
        <a:ext cx="1414626" cy="963469"/>
      </dsp:txXfrm>
    </dsp:sp>
    <dsp:sp modelId="{A180027E-C9EA-476B-ABAA-B45BD1D623BF}">
      <dsp:nvSpPr>
        <dsp:cNvPr id="0" name=""/>
        <dsp:cNvSpPr/>
      </dsp:nvSpPr>
      <dsp:spPr>
        <a:xfrm>
          <a:off x="4035131" y="144015"/>
          <a:ext cx="2106538" cy="1364559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00B050">
                <a:tint val="66000"/>
                <a:satMod val="160000"/>
              </a:srgbClr>
            </a:gs>
            <a:gs pos="50000">
              <a:srgbClr val="00B050">
                <a:tint val="44500"/>
                <a:satMod val="160000"/>
              </a:srgbClr>
            </a:gs>
            <a:gs pos="100000">
              <a:srgbClr val="00B050">
                <a:tint val="23500"/>
                <a:satMod val="160000"/>
              </a:srgbClr>
            </a:gs>
          </a:gsLst>
          <a:lin ang="2700000" scaled="1"/>
          <a:tileRect/>
        </a:gra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600" kern="1200"/>
        </a:p>
      </dsp:txBody>
      <dsp:txXfrm>
        <a:off x="4697067" y="173990"/>
        <a:ext cx="1414626" cy="963469"/>
      </dsp:txXfrm>
    </dsp:sp>
    <dsp:sp modelId="{F39742B2-3678-4DB8-A3E2-43726F0331C8}">
      <dsp:nvSpPr>
        <dsp:cNvPr id="0" name=""/>
        <dsp:cNvSpPr/>
      </dsp:nvSpPr>
      <dsp:spPr>
        <a:xfrm>
          <a:off x="551887" y="144015"/>
          <a:ext cx="2106538" cy="1364559"/>
        </a:xfrm>
        <a:prstGeom prst="roundRect">
          <a:avLst>
            <a:gd name="adj" fmla="val 10000"/>
          </a:avLst>
        </a:prstGeom>
        <a:gradFill flip="none" rotWithShape="1">
          <a:gsLst>
            <a:gs pos="0">
              <a:schemeClr val="accent6">
                <a:lumMod val="75000"/>
                <a:tint val="66000"/>
                <a:satMod val="160000"/>
              </a:schemeClr>
            </a:gs>
            <a:gs pos="50000">
              <a:schemeClr val="accent6">
                <a:lumMod val="75000"/>
                <a:tint val="44500"/>
                <a:satMod val="160000"/>
              </a:schemeClr>
            </a:gs>
            <a:gs pos="100000">
              <a:schemeClr val="accent6">
                <a:lumMod val="75000"/>
                <a:tint val="23500"/>
                <a:satMod val="160000"/>
              </a:schemeClr>
            </a:gs>
          </a:gsLst>
          <a:lin ang="2700000" scaled="1"/>
          <a:tileRect/>
        </a:gra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600" kern="1200" dirty="0"/>
        </a:p>
      </dsp:txBody>
      <dsp:txXfrm>
        <a:off x="581862" y="173990"/>
        <a:ext cx="1414626" cy="963469"/>
      </dsp:txXfrm>
    </dsp:sp>
    <dsp:sp modelId="{2F9C8F09-F464-4B39-9004-ECB52FA14B56}">
      <dsp:nvSpPr>
        <dsp:cNvPr id="0" name=""/>
        <dsp:cNvSpPr/>
      </dsp:nvSpPr>
      <dsp:spPr>
        <a:xfrm>
          <a:off x="1399134" y="243062"/>
          <a:ext cx="1846419" cy="1846419"/>
        </a:xfrm>
        <a:prstGeom prst="pieWedge">
          <a:avLst/>
        </a:prstGeom>
        <a:gradFill flip="none" rotWithShape="0">
          <a:gsLst>
            <a:gs pos="0">
              <a:srgbClr val="F79B4F">
                <a:tint val="66000"/>
                <a:satMod val="160000"/>
              </a:srgbClr>
            </a:gs>
            <a:gs pos="50000">
              <a:srgbClr val="F79B4F">
                <a:tint val="44500"/>
                <a:satMod val="160000"/>
              </a:srgbClr>
            </a:gs>
            <a:gs pos="100000">
              <a:srgbClr val="F79B4F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rPr>
            <a:t>Работа с детьми</a:t>
          </a:r>
          <a:endParaRPr lang="ru-RU" sz="1600" kern="1200" dirty="0">
            <a:ln>
              <a:solidFill>
                <a:sysClr val="windowText" lastClr="000000"/>
              </a:solidFill>
            </a:ln>
            <a:solidFill>
              <a:sysClr val="windowText" lastClr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939938" y="783866"/>
        <a:ext cx="1305615" cy="1305615"/>
      </dsp:txXfrm>
    </dsp:sp>
    <dsp:sp modelId="{F9A467F4-1233-4596-AA7B-29F64977C938}">
      <dsp:nvSpPr>
        <dsp:cNvPr id="0" name=""/>
        <dsp:cNvSpPr/>
      </dsp:nvSpPr>
      <dsp:spPr>
        <a:xfrm rot="5400000">
          <a:off x="3330838" y="243062"/>
          <a:ext cx="1846419" cy="1846419"/>
        </a:xfrm>
        <a:prstGeom prst="pieWedge">
          <a:avLst/>
        </a:prstGeom>
        <a:gradFill flip="none" rotWithShape="0">
          <a:gsLst>
            <a:gs pos="0">
              <a:srgbClr val="99FFCC">
                <a:shade val="30000"/>
                <a:satMod val="115000"/>
              </a:srgbClr>
            </a:gs>
            <a:gs pos="50000">
              <a:srgbClr val="99FFCC">
                <a:shade val="67500"/>
                <a:satMod val="115000"/>
              </a:srgbClr>
            </a:gs>
            <a:gs pos="100000">
              <a:srgbClr val="99FFCC">
                <a:shade val="100000"/>
                <a:satMod val="115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rPr>
            <a:t>Работа с родителями</a:t>
          </a:r>
          <a:endParaRPr lang="ru-RU" sz="1600" kern="1200" dirty="0">
            <a:ln>
              <a:solidFill>
                <a:sysClr val="windowText" lastClr="000000"/>
              </a:solidFill>
            </a:ln>
            <a:solidFill>
              <a:sysClr val="windowText" lastClr="000000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3330838" y="783866"/>
        <a:ext cx="1305615" cy="1305615"/>
      </dsp:txXfrm>
    </dsp:sp>
    <dsp:sp modelId="{3499FD42-F220-4E60-A8B3-B4883C04D99C}">
      <dsp:nvSpPr>
        <dsp:cNvPr id="0" name=""/>
        <dsp:cNvSpPr/>
      </dsp:nvSpPr>
      <dsp:spPr>
        <a:xfrm rot="10800000">
          <a:off x="3330838" y="2174766"/>
          <a:ext cx="1846419" cy="1846419"/>
        </a:xfrm>
        <a:prstGeom prst="pieWedge">
          <a:avLst/>
        </a:prstGeom>
        <a:gradFill flip="none" rotWithShape="0">
          <a:gsLst>
            <a:gs pos="0">
              <a:srgbClr val="CC99FF">
                <a:shade val="30000"/>
                <a:satMod val="115000"/>
              </a:srgbClr>
            </a:gs>
            <a:gs pos="50000">
              <a:srgbClr val="CC99FF">
                <a:shade val="67500"/>
                <a:satMod val="115000"/>
              </a:srgbClr>
            </a:gs>
            <a:gs pos="100000">
              <a:srgbClr val="CC99FF">
                <a:shade val="100000"/>
                <a:satMod val="115000"/>
              </a:srgbClr>
            </a:gs>
          </a:gsLst>
          <a:path path="circle">
            <a:fillToRect l="100000" b="100000"/>
          </a:path>
          <a:tileRect t="-100000" r="-10000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rPr>
            <a:t>Работа с социумом</a:t>
          </a:r>
          <a:endParaRPr lang="ru-RU" sz="1600" kern="1200" dirty="0">
            <a:ln>
              <a:solidFill>
                <a:sysClr val="windowText" lastClr="000000"/>
              </a:solidFill>
            </a:ln>
            <a:solidFill>
              <a:sysClr val="windowText" lastClr="000000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3330838" y="2174766"/>
        <a:ext cx="1305615" cy="1305615"/>
      </dsp:txXfrm>
    </dsp:sp>
    <dsp:sp modelId="{AB8A95E3-E06D-4A0B-A753-82B2A5AAB85E}">
      <dsp:nvSpPr>
        <dsp:cNvPr id="0" name=""/>
        <dsp:cNvSpPr/>
      </dsp:nvSpPr>
      <dsp:spPr>
        <a:xfrm rot="16200000">
          <a:off x="1399134" y="2174766"/>
          <a:ext cx="1846419" cy="1846419"/>
        </a:xfrm>
        <a:prstGeom prst="pieWedge">
          <a:avLst/>
        </a:prstGeom>
        <a:gradFill flip="none" rotWithShape="0">
          <a:gsLst>
            <a:gs pos="0">
              <a:srgbClr val="FFFF69">
                <a:shade val="30000"/>
                <a:satMod val="115000"/>
              </a:srgbClr>
            </a:gs>
            <a:gs pos="50000">
              <a:srgbClr val="FFFF69">
                <a:shade val="67500"/>
                <a:satMod val="115000"/>
              </a:srgbClr>
            </a:gs>
            <a:gs pos="100000">
              <a:srgbClr val="FFFF69">
                <a:shade val="100000"/>
                <a:satMod val="115000"/>
              </a:srgbClr>
            </a:gs>
          </a:gsLst>
          <a:path path="circle">
            <a:fillToRect r="100000" b="100000"/>
          </a:path>
          <a:tileRect l="-100000" t="-10000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rPr>
            <a:t>Работа с педагогами</a:t>
          </a:r>
          <a:endParaRPr lang="ru-RU" sz="1600" kern="1200" dirty="0">
            <a:ln>
              <a:solidFill>
                <a:sysClr val="windowText" lastClr="000000"/>
              </a:solidFill>
            </a:ln>
            <a:solidFill>
              <a:sysClr val="windowText" lastClr="000000"/>
            </a:solidFill>
            <a:latin typeface="Times New Roman" pitchFamily="18" charset="0"/>
            <a:cs typeface="Times New Roman" pitchFamily="18" charset="0"/>
          </a:endParaRPr>
        </a:p>
      </dsp:txBody>
      <dsp:txXfrm rot="5400000">
        <a:off x="1939938" y="2174766"/>
        <a:ext cx="1305615" cy="1305615"/>
      </dsp:txXfrm>
    </dsp:sp>
    <dsp:sp modelId="{197ABCB4-77B2-485C-902F-5A6538ECBB63}">
      <dsp:nvSpPr>
        <dsp:cNvPr id="0" name=""/>
        <dsp:cNvSpPr/>
      </dsp:nvSpPr>
      <dsp:spPr>
        <a:xfrm>
          <a:off x="2969443" y="1748341"/>
          <a:ext cx="637505" cy="554352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2138FE-1E8A-4FDB-B621-3E042BD50C15}">
      <dsp:nvSpPr>
        <dsp:cNvPr id="0" name=""/>
        <dsp:cNvSpPr/>
      </dsp:nvSpPr>
      <dsp:spPr>
        <a:xfrm rot="10800000">
          <a:off x="2969443" y="1961554"/>
          <a:ext cx="637505" cy="554352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4#2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chart" Target="../charts/chart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chart" Target="../charts/chart1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image" Target="../media/image18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17.gif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6.gif"/><Relationship Id="rId4" Type="http://schemas.openxmlformats.org/officeDocument/2006/relationships/diagramLayout" Target="../diagrams/layout2.xml"/><Relationship Id="rId9" Type="http://schemas.openxmlformats.org/officeDocument/2006/relationships/image" Target="../media/image15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10" Type="http://schemas.microsoft.com/office/2007/relationships/hdphoto" Target="../media/hdphoto1.wdp"/><Relationship Id="rId4" Type="http://schemas.openxmlformats.org/officeDocument/2006/relationships/image" Target="../media/image20.jpeg"/><Relationship Id="rId9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6.png"/><Relationship Id="rId7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4.png"/><Relationship Id="rId4" Type="http://schemas.microsoft.com/office/2007/relationships/hdphoto" Target="../media/hdphoto1.wdp"/><Relationship Id="rId9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13" Type="http://schemas.openxmlformats.org/officeDocument/2006/relationships/image" Target="../media/image35.jpeg"/><Relationship Id="rId3" Type="http://schemas.openxmlformats.org/officeDocument/2006/relationships/image" Target="../media/image1.jpeg"/><Relationship Id="rId7" Type="http://schemas.openxmlformats.org/officeDocument/2006/relationships/image" Target="../media/image4.png"/><Relationship Id="rId12" Type="http://schemas.openxmlformats.org/officeDocument/2006/relationships/image" Target="../media/image34.jpeg"/><Relationship Id="rId17" Type="http://schemas.openxmlformats.org/officeDocument/2006/relationships/image" Target="../media/image39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8.jpeg"/><Relationship Id="rId1" Type="http://schemas.openxmlformats.org/officeDocument/2006/relationships/vmlDrawing" Target="../drawings/vmlDrawing1.vml"/><Relationship Id="rId6" Type="http://schemas.openxmlformats.org/officeDocument/2006/relationships/hyperlink" Target="https://edu.tatar.ru/upload/storage/org4232/files/&#1050;&#1086;&#1085;&#1082;&#1091;&#1088;&#1089;&#1099;%20&#1089;%20&#1091;&#1095;&#1072;&#1089;&#1090;&#1080;&#1077;&#1084;%20&#1087;&#1077;&#1076;&#1072;&#1075;&#1086;&#1075;&#1086;&#1074;.pdf" TargetMode="External"/><Relationship Id="rId11" Type="http://schemas.openxmlformats.org/officeDocument/2006/relationships/image" Target="../media/image33.jpeg"/><Relationship Id="rId5" Type="http://schemas.openxmlformats.org/officeDocument/2006/relationships/hyperlink" Target="https://edu.tatar.ru/upload/storage/org4232/files/&#1050;&#1086;&#1085;&#1082;&#1091;&#1088;&#1089;&#1099;%20&#1089;%20&#1091;&#1095;&#1072;&#1089;&#1090;&#1080;&#1077;&#1084;%20&#1088;&#1086;&#1076;&#1080;&#1090;&#1077;&#1083;&#1077;&#1081;.pdf" TargetMode="External"/><Relationship Id="rId15" Type="http://schemas.openxmlformats.org/officeDocument/2006/relationships/image" Target="../media/image37.jpeg"/><Relationship Id="rId10" Type="http://schemas.openxmlformats.org/officeDocument/2006/relationships/image" Target="../media/image32.jpeg"/><Relationship Id="rId4" Type="http://schemas.openxmlformats.org/officeDocument/2006/relationships/hyperlink" Target="https://edu.tatar.ru/upload/storage/org4232/files/&#1050;&#1086;&#1085;&#1082;&#1091;&#1088;&#1089;&#1099;%20&#1089;%20&#1091;&#1095;&#1072;&#1089;&#1090;&#1080;&#1077;&#1084;%20&#1076;&#1077;&#1090;&#1077;&#1081;.pdf" TargetMode="External"/><Relationship Id="rId9" Type="http://schemas.openxmlformats.org/officeDocument/2006/relationships/image" Target="../media/image31.emf"/><Relationship Id="rId1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vk.com/det_sad76" TargetMode="External"/><Relationship Id="rId3" Type="http://schemas.openxmlformats.org/officeDocument/2006/relationships/image" Target="../media/image6.png"/><Relationship Id="rId7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image" Target="../media/image4.png"/><Relationship Id="rId5" Type="http://schemas.openxmlformats.org/officeDocument/2006/relationships/image" Target="../media/image7.jpeg"/><Relationship Id="rId10" Type="http://schemas.openxmlformats.org/officeDocument/2006/relationships/hyperlink" Target="https://t.me/tatarbelem" TargetMode="External"/><Relationship Id="rId4" Type="http://schemas.microsoft.com/office/2007/relationships/hdphoto" Target="../media/hdphoto1.wdp"/><Relationship Id="rId9" Type="http://schemas.openxmlformats.org/officeDocument/2006/relationships/hyperlink" Target="https://edu.tatar.ru/nkamsk/dou76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10.jpeg"/><Relationship Id="rId7" Type="http://schemas.microsoft.com/office/2007/relationships/hdphoto" Target="../media/hdphoto3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11" Type="http://schemas.microsoft.com/office/2007/relationships/hdphoto" Target="../media/hdphoto5.wdp"/><Relationship Id="rId5" Type="http://schemas.openxmlformats.org/officeDocument/2006/relationships/image" Target="../media/image11.jpeg"/><Relationship Id="rId10" Type="http://schemas.openxmlformats.org/officeDocument/2006/relationships/image" Target="../media/image14.png"/><Relationship Id="rId4" Type="http://schemas.microsoft.com/office/2007/relationships/hdphoto" Target="../media/hdphoto2.wdp"/><Relationship Id="rId9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Яңа вариант\light-bg_NC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0" y="0"/>
            <a:ext cx="9144000" cy="2060848"/>
          </a:xfrm>
          <a:prstGeom prst="rect">
            <a:avLst/>
          </a:prstGeom>
          <a:gradFill flip="none" rotWithShape="1">
            <a:gsLst>
              <a:gs pos="0">
                <a:srgbClr val="008000">
                  <a:tint val="66000"/>
                  <a:satMod val="160000"/>
                </a:srgbClr>
              </a:gs>
              <a:gs pos="50000">
                <a:srgbClr val="008000">
                  <a:tint val="44500"/>
                  <a:satMod val="160000"/>
                </a:srgbClr>
              </a:gs>
              <a:gs pos="100000">
                <a:srgbClr val="008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067944" y="3501008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000" b="1" dirty="0" smtClean="0">
                <a:ln w="19050">
                  <a:solidFill>
                    <a:schemeClr val="tx1"/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000" b="1" dirty="0">
                <a:ln w="19050">
                  <a:solidFill>
                    <a:schemeClr val="tx1"/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 своим истокам прикоснись!»</a:t>
            </a: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846319" y="404664"/>
            <a:ext cx="5603218" cy="855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x-none" sz="1100" b="1">
                <a:latin typeface="Times New Roman" pitchFamily="18" charset="0"/>
                <a:ea typeface="Times New Roman"/>
                <a:cs typeface="Times New Roman" pitchFamily="18" charset="0"/>
              </a:rPr>
              <a:t>МУНИЦИПАЛЬНОЕ  БЮДЖЕТНОЕ  ДОШКОЛЬНОЕ ОБРАЗОВАТЕЛЬНОЕ УЧРЕЖДЕНИЕ </a:t>
            </a:r>
            <a:r>
              <a:rPr lang="x-none" sz="11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x-none" sz="1100" b="1">
                <a:latin typeface="Times New Roman" pitchFamily="18" charset="0"/>
                <a:ea typeface="Times New Roman"/>
                <a:cs typeface="Times New Roman" pitchFamily="18" charset="0"/>
              </a:rPr>
              <a:t>«ДЕТСКИЙ САД ОБЩЕРАЗВИВАЮЩЕГО ВИДА № 76» НИЖНЕКАМСКОГО </a:t>
            </a:r>
            <a:r>
              <a:rPr lang="x-none" sz="11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МУНИЦИПАЛЬНОГО </a:t>
            </a:r>
            <a:r>
              <a:rPr lang="x-none" sz="1100" b="1">
                <a:latin typeface="Times New Roman" pitchFamily="18" charset="0"/>
                <a:ea typeface="Times New Roman"/>
                <a:cs typeface="Times New Roman" pitchFamily="18" charset="0"/>
              </a:rPr>
              <a:t>РАЙОНА </a:t>
            </a:r>
            <a:endParaRPr lang="ru-RU" sz="1100" b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x-none" sz="11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РЕСПУБЛИКИ </a:t>
            </a:r>
            <a:r>
              <a:rPr lang="x-none" sz="1100" b="1">
                <a:latin typeface="Times New Roman" pitchFamily="18" charset="0"/>
                <a:ea typeface="Times New Roman"/>
                <a:cs typeface="Times New Roman" pitchFamily="18" charset="0"/>
              </a:rPr>
              <a:t>ТАТАРСТАН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398" y="5071537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>Руководитель проекта: </a:t>
            </a:r>
          </a:p>
          <a:p>
            <a:pPr algn="ctr"/>
            <a:r>
              <a:rPr lang="ru-RU" sz="1400" b="1" spc="50" dirty="0" err="1" smtClean="0">
                <a:ln w="11430"/>
                <a:latin typeface="Times New Roman" pitchFamily="18" charset="0"/>
                <a:cs typeface="Times New Roman" pitchFamily="18" charset="0"/>
              </a:rPr>
              <a:t>Гиндуллина</a:t>
            </a:r>
            <a:r>
              <a:rPr lang="ru-RU" sz="14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> Гульнара </a:t>
            </a:r>
            <a:r>
              <a:rPr lang="ru-RU" sz="1400" b="1" spc="50" dirty="0" err="1" smtClean="0">
                <a:ln w="11430"/>
                <a:latin typeface="Times New Roman" pitchFamily="18" charset="0"/>
                <a:cs typeface="Times New Roman" pitchFamily="18" charset="0"/>
              </a:rPr>
              <a:t>Хайрулловна</a:t>
            </a:r>
            <a:endParaRPr lang="ru-RU" sz="1400" b="1" spc="50" dirty="0">
              <a:ln w="11430"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20192574">
            <a:off x="291228" y="4365656"/>
            <a:ext cx="1832722" cy="1843719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81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внобедренный треугольник 13"/>
          <p:cNvSpPr/>
          <p:nvPr/>
        </p:nvSpPr>
        <p:spPr>
          <a:xfrm>
            <a:off x="0" y="3545632"/>
            <a:ext cx="3491880" cy="3312368"/>
          </a:xfrm>
          <a:prstGeom prst="triangle">
            <a:avLst>
              <a:gd name="adj" fmla="val 0"/>
            </a:avLst>
          </a:prstGeom>
          <a:gradFill flip="none" rotWithShape="1">
            <a:gsLst>
              <a:gs pos="0">
                <a:srgbClr val="008000">
                  <a:tint val="66000"/>
                  <a:satMod val="160000"/>
                </a:srgbClr>
              </a:gs>
              <a:gs pos="50000">
                <a:srgbClr val="008000">
                  <a:tint val="44500"/>
                  <a:satMod val="160000"/>
                </a:srgbClr>
              </a:gs>
              <a:gs pos="100000">
                <a:srgbClr val="008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 descr="C:\Users\Ильсеяр\Desktop\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1425839" cy="1008112"/>
          </a:xfrm>
          <a:prstGeom prst="rect">
            <a:avLst/>
          </a:prstGeom>
          <a:ln w="12700" cap="rnd">
            <a:solidFill>
              <a:srgbClr val="008000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Ильсеяр\Desktop\sistema_otkrytyy_nizhnekamsk.jp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4" t="3309" r="3900" b="2442"/>
          <a:stretch/>
        </p:blipFill>
        <p:spPr bwMode="auto">
          <a:xfrm>
            <a:off x="7956376" y="260648"/>
            <a:ext cx="899592" cy="1124091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236296" y="4872639"/>
            <a:ext cx="1789602" cy="1781821"/>
          </a:xfrm>
          <a:prstGeom prst="rect">
            <a:avLst/>
          </a:prstGeom>
        </p:spPr>
      </p:pic>
      <p:pic>
        <p:nvPicPr>
          <p:cNvPr id="20481" name="Picture 1" descr="C:\Users\МБДОУ №76\Desktop\ку ар код\загруженное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5373216"/>
            <a:ext cx="1193676" cy="11936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6274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Яңа вариант\light-bg_NC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42" y="0"/>
            <a:ext cx="9144000" cy="6858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0" y="-53867"/>
            <a:ext cx="9144000" cy="2060848"/>
          </a:xfrm>
          <a:prstGeom prst="rect">
            <a:avLst/>
          </a:prstGeom>
          <a:gradFill flip="none" rotWithShape="1">
            <a:gsLst>
              <a:gs pos="0">
                <a:srgbClr val="008000">
                  <a:tint val="66000"/>
                  <a:satMod val="160000"/>
                </a:srgbClr>
              </a:gs>
              <a:gs pos="50000">
                <a:srgbClr val="008000">
                  <a:tint val="44500"/>
                  <a:satMod val="160000"/>
                </a:srgbClr>
              </a:gs>
              <a:gs pos="100000">
                <a:srgbClr val="008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85645"/>
            <a:ext cx="1789602" cy="178182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7020272" y="5134036"/>
            <a:ext cx="2123728" cy="1723965"/>
            <a:chOff x="6876258" y="4653134"/>
            <a:chExt cx="2267743" cy="2204866"/>
          </a:xfrm>
        </p:grpSpPr>
        <p:sp>
          <p:nvSpPr>
            <p:cNvPr id="8" name="Прямоугольник 7"/>
            <p:cNvSpPr/>
            <p:nvPr/>
          </p:nvSpPr>
          <p:spPr>
            <a:xfrm rot="20695474">
              <a:off x="7385535" y="5080568"/>
              <a:ext cx="1529645" cy="1349995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50000"/>
                    <a:tint val="66000"/>
                    <a:satMod val="160000"/>
                  </a:schemeClr>
                </a:gs>
                <a:gs pos="50000">
                  <a:schemeClr val="bg1">
                    <a:lumMod val="50000"/>
                    <a:tint val="44500"/>
                    <a:satMod val="160000"/>
                  </a:schemeClr>
                </a:gs>
                <a:gs pos="100000">
                  <a:schemeClr val="bg1">
                    <a:lumMod val="50000"/>
                    <a:tint val="23500"/>
                    <a:satMod val="160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Равнобедренный треугольник 8"/>
            <p:cNvSpPr/>
            <p:nvPr/>
          </p:nvSpPr>
          <p:spPr>
            <a:xfrm rot="16200000">
              <a:off x="6907697" y="4621695"/>
              <a:ext cx="2204866" cy="2267743"/>
            </a:xfrm>
            <a:prstGeom prst="triangle">
              <a:avLst>
                <a:gd name="adj" fmla="val 0"/>
              </a:avLst>
            </a:prstGeom>
            <a:gradFill flip="none" rotWithShape="1">
              <a:gsLst>
                <a:gs pos="0">
                  <a:srgbClr val="008000">
                    <a:tint val="66000"/>
                    <a:satMod val="160000"/>
                  </a:srgbClr>
                </a:gs>
                <a:gs pos="50000">
                  <a:srgbClr val="008000">
                    <a:tint val="44500"/>
                    <a:satMod val="160000"/>
                  </a:srgbClr>
                </a:gs>
                <a:gs pos="100000">
                  <a:srgbClr val="008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471378775"/>
              </p:ext>
            </p:extLst>
          </p:nvPr>
        </p:nvGraphicFramePr>
        <p:xfrm>
          <a:off x="477686" y="1052736"/>
          <a:ext cx="8208912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71600" y="33117"/>
            <a:ext cx="7571184" cy="79695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Партнёры проекта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87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E:\Яңа вариант\light-bg_NC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6799"/>
            <a:ext cx="9144000" cy="6858000"/>
          </a:xfrm>
          <a:prstGeom prst="rect">
            <a:avLst/>
          </a:prstGeom>
          <a:noFill/>
        </p:spPr>
      </p:pic>
      <p:pic>
        <p:nvPicPr>
          <p:cNvPr id="38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39" b="100000" l="9854" r="99270">
                        <a14:backgroundMark x1="19708" y1="16064" x2="19708" y2="16064"/>
                        <a14:backgroundMark x1="14234" y1="6426" x2="14234" y2="6426"/>
                        <a14:backgroundMark x1="10219" y1="5622" x2="10219" y2="5622"/>
                        <a14:backgroundMark x1="30292" y1="26104" x2="30292" y2="26104"/>
                        <a14:backgroundMark x1="35766" y1="34137" x2="35766" y2="34137"/>
                        <a14:backgroundMark x1="23358" y1="35743" x2="23358" y2="35743"/>
                        <a14:backgroundMark x1="18613" y1="37751" x2="18613" y2="37751"/>
                        <a14:backgroundMark x1="23358" y1="32129" x2="23358" y2="32129"/>
                        <a14:backgroundMark x1="26642" y1="39759" x2="26642" y2="39759"/>
                        <a14:backgroundMark x1="18613" y1="34137" x2="18613" y2="34137"/>
                        <a14:backgroundMark x1="14964" y1="30924" x2="14964" y2="30924"/>
                        <a14:backgroundMark x1="15328" y1="28112" x2="15328" y2="28112"/>
                        <a14:backgroundMark x1="4745" y1="14056" x2="4745" y2="14056"/>
                        <a14:backgroundMark x1="2920" y1="19679" x2="2920" y2="19679"/>
                        <a14:backgroundMark x1="10584" y1="20080" x2="10584" y2="20080"/>
                        <a14:backgroundMark x1="6934" y1="22490" x2="6934" y2="22490"/>
                        <a14:backgroundMark x1="11679" y1="25703" x2="11679" y2="25703"/>
                        <a14:backgroundMark x1="1095" y1="14859" x2="1095" y2="14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475654"/>
            <a:ext cx="2609850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44624"/>
            <a:ext cx="8229600" cy="1296144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Проект </a:t>
            </a:r>
            <a:r>
              <a:rPr lang="ru-RU" sz="4800" b="1" i="1" dirty="0">
                <a:latin typeface="Times New Roman" pitchFamily="18" charset="0"/>
                <a:cs typeface="Times New Roman" pitchFamily="18" charset="0"/>
              </a:rPr>
              <a:t>реализуется </a:t>
            </a:r>
            <a:endParaRPr lang="ru-RU" sz="4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4800" b="1" i="1" dirty="0">
                <a:latin typeface="Times New Roman" pitchFamily="18" charset="0"/>
                <a:cs typeface="Times New Roman" pitchFamily="18" charset="0"/>
              </a:rPr>
              <a:t>три этапа</a:t>
            </a:r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4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25242" y="2183713"/>
            <a:ext cx="1872208" cy="1320041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905982" y="2459012"/>
            <a:ext cx="145584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4400" b="1" cap="none" spc="150" dirty="0" smtClean="0">
                <a:ln w="3175"/>
                <a:solidFill>
                  <a:sysClr val="windowText" lastClr="0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Monotype Corsiva" panose="03010101010201010101" pitchFamily="66" charset="0"/>
              </a:rPr>
              <a:t>1 </a:t>
            </a:r>
            <a:r>
              <a:rPr lang="ru-RU" sz="3200" b="1" cap="none" spc="150" dirty="0" smtClean="0">
                <a:ln w="3175"/>
                <a:solidFill>
                  <a:sysClr val="windowText" lastClr="0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Monotype Corsiva" panose="03010101010201010101" pitchFamily="66" charset="0"/>
              </a:rPr>
              <a:t>этап</a:t>
            </a:r>
            <a:endParaRPr lang="ru-RU" sz="3200" b="1" cap="none" spc="150" dirty="0">
              <a:ln w="3175"/>
              <a:solidFill>
                <a:sysClr val="windowText" lastClr="000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25242" y="3676573"/>
            <a:ext cx="1872208" cy="1320041"/>
          </a:xfrm>
          <a:prstGeom prst="rect">
            <a:avLst/>
          </a:prstGeom>
          <a:gradFill flip="none" rotWithShape="1">
            <a:gsLst>
              <a:gs pos="0">
                <a:srgbClr val="F79B4F">
                  <a:tint val="66000"/>
                  <a:satMod val="160000"/>
                </a:srgbClr>
              </a:gs>
              <a:gs pos="50000">
                <a:srgbClr val="F79B4F">
                  <a:tint val="44500"/>
                  <a:satMod val="160000"/>
                </a:srgbClr>
              </a:gs>
              <a:gs pos="100000">
                <a:srgbClr val="F79B4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33422" y="3951872"/>
            <a:ext cx="145584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4400" b="1" cap="none" spc="150" dirty="0" smtClean="0">
                <a:ln w="3175"/>
                <a:solidFill>
                  <a:sysClr val="windowText" lastClr="0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Monotype Corsiva" panose="03010101010201010101" pitchFamily="66" charset="0"/>
              </a:rPr>
              <a:t>2 </a:t>
            </a:r>
            <a:r>
              <a:rPr lang="ru-RU" sz="3200" b="1" cap="none" spc="150" dirty="0" smtClean="0">
                <a:ln w="3175"/>
                <a:solidFill>
                  <a:sysClr val="windowText" lastClr="0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Monotype Corsiva" panose="03010101010201010101" pitchFamily="66" charset="0"/>
              </a:rPr>
              <a:t>этап</a:t>
            </a:r>
            <a:endParaRPr lang="ru-RU" sz="3200" b="1" cap="none" spc="150" dirty="0">
              <a:ln w="3175"/>
              <a:solidFill>
                <a:sysClr val="windowText" lastClr="000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25242" y="5191328"/>
            <a:ext cx="1872208" cy="1320041"/>
          </a:xfrm>
          <a:prstGeom prst="rect">
            <a:avLst/>
          </a:prstGeom>
          <a:gradFill flip="none" rotWithShape="1">
            <a:gsLst>
              <a:gs pos="0">
                <a:srgbClr val="FFFF69">
                  <a:tint val="66000"/>
                  <a:satMod val="160000"/>
                </a:srgbClr>
              </a:gs>
              <a:gs pos="50000">
                <a:srgbClr val="FFFF69">
                  <a:tint val="44500"/>
                  <a:satMod val="160000"/>
                </a:srgbClr>
              </a:gs>
              <a:gs pos="100000">
                <a:srgbClr val="FFFF69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905982" y="5466627"/>
            <a:ext cx="145584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4400" b="1" cap="none" spc="150" dirty="0" smtClean="0">
                <a:ln w="3175"/>
                <a:solidFill>
                  <a:sysClr val="windowText" lastClr="0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Monotype Corsiva" panose="03010101010201010101" pitchFamily="66" charset="0"/>
              </a:rPr>
              <a:t>3 </a:t>
            </a:r>
            <a:r>
              <a:rPr lang="ru-RU" sz="3200" b="1" cap="none" spc="150" dirty="0" smtClean="0">
                <a:ln w="3175"/>
                <a:solidFill>
                  <a:sysClr val="windowText" lastClr="0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Monotype Corsiva" panose="03010101010201010101" pitchFamily="66" charset="0"/>
              </a:rPr>
              <a:t>этап</a:t>
            </a:r>
            <a:endParaRPr lang="ru-RU" sz="3200" b="1" cap="none" spc="150" dirty="0">
              <a:ln w="3175"/>
              <a:solidFill>
                <a:sysClr val="windowText" lastClr="000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2" name="Равнобедренный треугольник 1"/>
          <p:cNvSpPr/>
          <p:nvPr/>
        </p:nvSpPr>
        <p:spPr>
          <a:xfrm rot="5400000">
            <a:off x="2850894" y="2473730"/>
            <a:ext cx="735964" cy="656064"/>
          </a:xfrm>
          <a:prstGeom prst="triangle">
            <a:avLst>
              <a:gd name="adj" fmla="val 43546"/>
            </a:avLst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Равнобедренный треугольник 29"/>
          <p:cNvSpPr/>
          <p:nvPr/>
        </p:nvSpPr>
        <p:spPr>
          <a:xfrm rot="5400000">
            <a:off x="2863432" y="3874611"/>
            <a:ext cx="735964" cy="656064"/>
          </a:xfrm>
          <a:prstGeom prst="triangle">
            <a:avLst>
              <a:gd name="adj" fmla="val 43546"/>
            </a:avLst>
          </a:prstGeom>
          <a:gradFill flip="none" rotWithShape="1">
            <a:gsLst>
              <a:gs pos="0">
                <a:srgbClr val="F79B4F">
                  <a:tint val="66000"/>
                  <a:satMod val="160000"/>
                </a:srgbClr>
              </a:gs>
              <a:gs pos="50000">
                <a:srgbClr val="F79B4F">
                  <a:tint val="44500"/>
                  <a:satMod val="160000"/>
                </a:srgbClr>
              </a:gs>
              <a:gs pos="100000">
                <a:srgbClr val="F79B4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Равнобедренный треугольник 30"/>
          <p:cNvSpPr/>
          <p:nvPr/>
        </p:nvSpPr>
        <p:spPr>
          <a:xfrm rot="5400000">
            <a:off x="2947874" y="5413574"/>
            <a:ext cx="735964" cy="656064"/>
          </a:xfrm>
          <a:prstGeom prst="triangle">
            <a:avLst>
              <a:gd name="adj" fmla="val 43546"/>
            </a:avLst>
          </a:prstGeom>
          <a:gradFill flip="none" rotWithShape="1">
            <a:gsLst>
              <a:gs pos="0">
                <a:srgbClr val="FFFF69">
                  <a:tint val="66000"/>
                  <a:satMod val="160000"/>
                </a:srgbClr>
              </a:gs>
              <a:gs pos="50000">
                <a:srgbClr val="FFFF69">
                  <a:tint val="44500"/>
                  <a:satMod val="160000"/>
                </a:srgbClr>
              </a:gs>
              <a:gs pos="100000">
                <a:srgbClr val="FFFF69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23927" y="3642962"/>
            <a:ext cx="4462819" cy="1224136"/>
          </a:xfrm>
          <a:prstGeom prst="roundRect">
            <a:avLst/>
          </a:prstGeom>
          <a:gradFill flip="none" rotWithShape="1">
            <a:gsLst>
              <a:gs pos="0">
                <a:srgbClr val="F79B4F">
                  <a:tint val="66000"/>
                  <a:satMod val="160000"/>
                </a:srgbClr>
              </a:gs>
              <a:gs pos="50000">
                <a:srgbClr val="F79B4F">
                  <a:tint val="44500"/>
                  <a:satMod val="160000"/>
                </a:srgbClr>
              </a:gs>
              <a:gs pos="100000">
                <a:srgbClr val="F79B4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i="1" dirty="0">
                <a:solidFill>
                  <a:sysClr val="windowText" lastClr="000000"/>
                </a:solidFill>
                <a:latin typeface="Monotype Corsiva" panose="03010101010201010101" pitchFamily="66" charset="0"/>
              </a:rPr>
              <a:t>Основной</a:t>
            </a:r>
          </a:p>
          <a:p>
            <a:r>
              <a:rPr lang="ru-RU" i="1" dirty="0">
                <a:solidFill>
                  <a:sysClr val="windowText" lastClr="000000"/>
                </a:solidFill>
                <a:latin typeface="Monotype Corsiva" panose="03010101010201010101" pitchFamily="66" charset="0"/>
              </a:rPr>
              <a:t>Срок: с 25 января по 25 мая 2022 года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3833749" y="2203437"/>
            <a:ext cx="4462819" cy="1224136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i="1" dirty="0">
                <a:solidFill>
                  <a:sysClr val="windowText" lastClr="000000"/>
                </a:solidFill>
                <a:latin typeface="Monotype Corsiva" panose="03010101010201010101" pitchFamily="66" charset="0"/>
              </a:rPr>
              <a:t>Подготовительный</a:t>
            </a:r>
            <a:endParaRPr lang="ru-RU" i="1" dirty="0">
              <a:solidFill>
                <a:sysClr val="windowText" lastClr="000000"/>
              </a:solidFill>
              <a:latin typeface="Monotype Corsiva" panose="03010101010201010101" pitchFamily="66" charset="0"/>
            </a:endParaRPr>
          </a:p>
          <a:p>
            <a:r>
              <a:rPr lang="ru-RU" i="1" dirty="0">
                <a:solidFill>
                  <a:sysClr val="windowText" lastClr="000000"/>
                </a:solidFill>
                <a:latin typeface="Monotype Corsiva" panose="03010101010201010101" pitchFamily="66" charset="0"/>
              </a:rPr>
              <a:t>Срок: с 01 октября 2021 года по 25 января 2022 года</a:t>
            </a:r>
            <a:endParaRPr lang="ru-RU" dirty="0">
              <a:solidFill>
                <a:sysClr val="windowText" lastClr="0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3934290" y="5191328"/>
            <a:ext cx="4462819" cy="1224136"/>
          </a:xfrm>
          <a:prstGeom prst="roundRect">
            <a:avLst/>
          </a:prstGeom>
          <a:gradFill flip="none" rotWithShape="1">
            <a:gsLst>
              <a:gs pos="0">
                <a:srgbClr val="FFFF69">
                  <a:tint val="66000"/>
                  <a:satMod val="160000"/>
                </a:srgbClr>
              </a:gs>
              <a:gs pos="50000">
                <a:srgbClr val="FFFF69">
                  <a:tint val="44500"/>
                  <a:satMod val="160000"/>
                </a:srgbClr>
              </a:gs>
              <a:gs pos="100000">
                <a:srgbClr val="FFFF69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ysClr val="windowText" lastClr="000000"/>
                </a:solidFill>
                <a:latin typeface="Monotype Corsiva" panose="03010101010201010101" pitchFamily="66" charset="0"/>
              </a:rPr>
              <a:t>Заключительный</a:t>
            </a:r>
          </a:p>
          <a:p>
            <a:r>
              <a:rPr lang="ru-RU" dirty="0">
                <a:solidFill>
                  <a:sysClr val="windowText" lastClr="000000"/>
                </a:solidFill>
                <a:latin typeface="Monotype Corsiva" panose="03010101010201010101" pitchFamily="66" charset="0"/>
              </a:rPr>
              <a:t>Срок: с 25 мая по 25 сентября 2022 года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0" y="-53867"/>
            <a:ext cx="9144000" cy="2060848"/>
          </a:xfrm>
          <a:prstGeom prst="rect">
            <a:avLst/>
          </a:prstGeom>
          <a:gradFill flip="none" rotWithShape="1">
            <a:gsLst>
              <a:gs pos="0">
                <a:srgbClr val="008000">
                  <a:tint val="66000"/>
                  <a:satMod val="160000"/>
                </a:srgbClr>
              </a:gs>
              <a:gs pos="50000">
                <a:srgbClr val="008000">
                  <a:tint val="44500"/>
                  <a:satMod val="160000"/>
                </a:srgbClr>
              </a:gs>
              <a:gs pos="100000">
                <a:srgbClr val="008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17" y="139513"/>
            <a:ext cx="1789602" cy="1781821"/>
          </a:xfrm>
          <a:prstGeom prst="rect">
            <a:avLst/>
          </a:prstGeom>
        </p:spPr>
      </p:pic>
      <p:sp>
        <p:nvSpPr>
          <p:cNvPr id="36" name="Заголовок 2"/>
          <p:cNvSpPr>
            <a:spLocks noGrp="1"/>
          </p:cNvSpPr>
          <p:nvPr>
            <p:ph type="title"/>
          </p:nvPr>
        </p:nvSpPr>
        <p:spPr>
          <a:xfrm>
            <a:off x="611560" y="458924"/>
            <a:ext cx="8229600" cy="114300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Этапы проекта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54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E:\Яңа вариант\light-bg_NC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7038" y="26387"/>
            <a:ext cx="9144000" cy="2060848"/>
          </a:xfrm>
          <a:prstGeom prst="rect">
            <a:avLst/>
          </a:prstGeom>
          <a:gradFill flip="none" rotWithShape="1">
            <a:gsLst>
              <a:gs pos="0">
                <a:srgbClr val="008000">
                  <a:tint val="66000"/>
                  <a:satMod val="160000"/>
                </a:srgbClr>
              </a:gs>
              <a:gs pos="50000">
                <a:srgbClr val="008000">
                  <a:tint val="44500"/>
                  <a:satMod val="160000"/>
                </a:srgbClr>
              </a:gs>
              <a:gs pos="100000">
                <a:srgbClr val="008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i="1" dirty="0" smtClean="0">
                <a:ln w="1905">
                  <a:noFill/>
                </a:ln>
                <a:solidFill>
                  <a:sysClr val="windowText" lastClr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Формы работы</a:t>
            </a:r>
            <a:endParaRPr lang="ru-RU" i="1" dirty="0">
              <a:ln w="1905">
                <a:noFill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7016833"/>
              </p:ext>
            </p:extLst>
          </p:nvPr>
        </p:nvGraphicFramePr>
        <p:xfrm>
          <a:off x="539552" y="2249488"/>
          <a:ext cx="8064896" cy="430324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9862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0786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594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Традиционные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Инновационные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4380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  <a:tabLst>
                          <a:tab pos="90170" algn="l"/>
                        </a:tabLst>
                      </a:pPr>
                      <a:r>
                        <a:rPr lang="ru-RU" sz="18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Образовательная деятельность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>
                          <a:tab pos="90170" algn="l"/>
                        </a:tabLst>
                        <a:defRPr/>
                      </a:pPr>
                      <a:r>
                        <a:rPr lang="ru-RU" sz="18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Экскурсии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  <a:tabLst>
                          <a:tab pos="90170" algn="l"/>
                        </a:tabLst>
                      </a:pPr>
                      <a:r>
                        <a:rPr lang="ru-RU" sz="18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Беседы</a:t>
                      </a:r>
                      <a:endParaRPr lang="ru-RU" sz="18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>
                          <a:tab pos="90170" algn="l"/>
                        </a:tabLst>
                        <a:defRPr/>
                      </a:pPr>
                      <a:r>
                        <a:rPr lang="ru-RU" sz="18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Участие в конкурсах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  <a:tabLst>
                          <a:tab pos="90170" algn="l"/>
                        </a:tabLst>
                      </a:pPr>
                      <a:r>
                        <a:rPr lang="ru-RU" sz="18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Игровая </a:t>
                      </a:r>
                      <a:r>
                        <a:rPr lang="ru-RU" sz="18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деятельность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  <a:tabLst>
                          <a:tab pos="90170" algn="l"/>
                        </a:tabLst>
                      </a:pPr>
                      <a:r>
                        <a:rPr lang="ru-RU" sz="18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Театрализованная </a:t>
                      </a:r>
                      <a:r>
                        <a:rPr lang="ru-RU" sz="18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деятельность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  <a:tabLst>
                          <a:tab pos="90170" algn="l"/>
                        </a:tabLst>
                      </a:pPr>
                      <a:r>
                        <a:rPr lang="ru-RU" sz="18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Развлечения</a:t>
                      </a:r>
                      <a:r>
                        <a:rPr lang="ru-RU" sz="18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утренники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  <a:tabLst>
                          <a:tab pos="90170" algn="l"/>
                        </a:tabLst>
                      </a:pPr>
                      <a:r>
                        <a:rPr lang="ru-RU" sz="1800" b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Мнемотаблицы</a:t>
                      </a:r>
                      <a:endParaRPr lang="ru-RU" sz="18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  <a:tabLst>
                          <a:tab pos="90170" algn="l"/>
                        </a:tabLst>
                      </a:pPr>
                      <a:r>
                        <a:rPr lang="ru-RU" sz="18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Социальные акции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  <a:tabLst>
                          <a:tab pos="90170" algn="l"/>
                        </a:tabLst>
                      </a:pPr>
                      <a:r>
                        <a:rPr lang="ru-RU" sz="1800" b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Волонтерство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  <a:tabLst>
                          <a:tab pos="185738" algn="l"/>
                        </a:tabLst>
                      </a:pPr>
                      <a:r>
                        <a:rPr lang="ru-RU" sz="18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Проектная деятельность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  <a:tabLst>
                          <a:tab pos="185738" algn="l"/>
                        </a:tabLst>
                      </a:pPr>
                      <a:r>
                        <a:rPr lang="ru-RU" sz="18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Интерактивные </a:t>
                      </a:r>
                      <a:r>
                        <a:rPr lang="ru-RU" sz="18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игры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  <a:tabLst>
                          <a:tab pos="185738" algn="l"/>
                        </a:tabLst>
                      </a:pPr>
                      <a:r>
                        <a:rPr lang="ru-RU" sz="1800" b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Адвент</a:t>
                      </a:r>
                      <a:r>
                        <a:rPr lang="ru-RU" sz="18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календарь 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  <a:tabLst>
                          <a:tab pos="185738" algn="l"/>
                        </a:tabLst>
                      </a:pPr>
                      <a:r>
                        <a:rPr lang="ru-RU" sz="18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</a:t>
                      </a:r>
                      <a:r>
                        <a:rPr lang="en-US" sz="18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en-US" sz="1800" b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ручка</a:t>
                      </a:r>
                      <a:endParaRPr lang="ru-RU" sz="18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>
                          <a:tab pos="185738" algn="l"/>
                        </a:tabLst>
                        <a:defRPr/>
                      </a:pPr>
                      <a:r>
                        <a:rPr lang="ru-RU" sz="1800" b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Флешмобы</a:t>
                      </a:r>
                      <a:endParaRPr lang="ru-RU" sz="1800" b="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>
                          <a:tab pos="185738" algn="l"/>
                        </a:tabLst>
                        <a:defRPr/>
                      </a:pPr>
                      <a:r>
                        <a:rPr lang="ru-RU" sz="1800" b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Квест</a:t>
                      </a:r>
                      <a:r>
                        <a:rPr lang="ru-RU" sz="18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 игры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  <a:tabLst>
                          <a:tab pos="185738" algn="l"/>
                        </a:tabLst>
                      </a:pPr>
                      <a:r>
                        <a:rPr lang="ru-RU" sz="1800" b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Челленджи</a:t>
                      </a:r>
                      <a:endParaRPr lang="ru-RU" sz="18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  <a:tabLst>
                          <a:tab pos="185738" algn="l"/>
                        </a:tabLst>
                      </a:pPr>
                      <a:r>
                        <a:rPr lang="ru-RU" sz="1800" b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Буккроссинг</a:t>
                      </a:r>
                      <a:endParaRPr lang="ru-RU" sz="18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  <a:tabLst>
                          <a:tab pos="185738" algn="l"/>
                        </a:tabLst>
                      </a:pPr>
                      <a:r>
                        <a:rPr lang="ru-RU" sz="1800" b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Буктрейлер</a:t>
                      </a:r>
                      <a:endParaRPr lang="ru-RU" sz="1800" b="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>
                          <a:tab pos="185738" algn="l"/>
                        </a:tabLst>
                        <a:defRPr/>
                      </a:pPr>
                      <a:r>
                        <a:rPr lang="en-US" sz="18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QR - </a:t>
                      </a:r>
                      <a:r>
                        <a:rPr lang="ru-RU" sz="18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коды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  <a:tabLst>
                          <a:tab pos="185738" algn="l"/>
                        </a:tabLst>
                      </a:pPr>
                      <a:r>
                        <a:rPr lang="ru-RU" sz="18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Говорящие </a:t>
                      </a:r>
                      <a:r>
                        <a:rPr lang="ru-RU" sz="18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стены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  <a:tabLst>
                          <a:tab pos="185738" algn="l"/>
                        </a:tabLst>
                      </a:pPr>
                      <a:r>
                        <a:rPr lang="ru-RU" sz="18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Виртуальные </a:t>
                      </a:r>
                      <a:r>
                        <a:rPr lang="ru-RU" sz="18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экскурсии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17" y="139513"/>
            <a:ext cx="1789602" cy="1781821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7020272" y="5134036"/>
            <a:ext cx="2123728" cy="1723965"/>
            <a:chOff x="6876258" y="4653134"/>
            <a:chExt cx="2267743" cy="2204866"/>
          </a:xfrm>
        </p:grpSpPr>
        <p:sp>
          <p:nvSpPr>
            <p:cNvPr id="11" name="Прямоугольник 10"/>
            <p:cNvSpPr/>
            <p:nvPr/>
          </p:nvSpPr>
          <p:spPr>
            <a:xfrm rot="20695474">
              <a:off x="7385535" y="5080568"/>
              <a:ext cx="1529645" cy="1349995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50000"/>
                    <a:tint val="66000"/>
                    <a:satMod val="160000"/>
                  </a:schemeClr>
                </a:gs>
                <a:gs pos="50000">
                  <a:schemeClr val="bg1">
                    <a:lumMod val="50000"/>
                    <a:tint val="44500"/>
                    <a:satMod val="160000"/>
                  </a:schemeClr>
                </a:gs>
                <a:gs pos="100000">
                  <a:schemeClr val="bg1">
                    <a:lumMod val="50000"/>
                    <a:tint val="23500"/>
                    <a:satMod val="160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Равнобедренный треугольник 11"/>
            <p:cNvSpPr/>
            <p:nvPr/>
          </p:nvSpPr>
          <p:spPr>
            <a:xfrm rot="16200000">
              <a:off x="6907697" y="4621695"/>
              <a:ext cx="2204866" cy="2267743"/>
            </a:xfrm>
            <a:prstGeom prst="triangle">
              <a:avLst>
                <a:gd name="adj" fmla="val 0"/>
              </a:avLst>
            </a:prstGeom>
            <a:gradFill flip="none" rotWithShape="1">
              <a:gsLst>
                <a:gs pos="0">
                  <a:srgbClr val="008000">
                    <a:tint val="66000"/>
                    <a:satMod val="160000"/>
                  </a:srgbClr>
                </a:gs>
                <a:gs pos="50000">
                  <a:srgbClr val="008000">
                    <a:tint val="44500"/>
                    <a:satMod val="160000"/>
                  </a:srgbClr>
                </a:gs>
                <a:gs pos="100000">
                  <a:srgbClr val="008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36218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E:\Яңа вариант\light-bg_NC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6799"/>
            <a:ext cx="9144000" cy="6858000"/>
          </a:xfrm>
          <a:prstGeom prst="rect">
            <a:avLst/>
          </a:prstGeom>
          <a:noFill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39" b="100000" l="9854" r="99270">
                        <a14:backgroundMark x1="19708" y1="16064" x2="19708" y2="16064"/>
                        <a14:backgroundMark x1="14234" y1="6426" x2="14234" y2="6426"/>
                        <a14:backgroundMark x1="10219" y1="5622" x2="10219" y2="5622"/>
                        <a14:backgroundMark x1="30292" y1="26104" x2="30292" y2="26104"/>
                        <a14:backgroundMark x1="35766" y1="34137" x2="35766" y2="34137"/>
                        <a14:backgroundMark x1="23358" y1="35743" x2="23358" y2="35743"/>
                        <a14:backgroundMark x1="18613" y1="37751" x2="18613" y2="37751"/>
                        <a14:backgroundMark x1="23358" y1="32129" x2="23358" y2="32129"/>
                        <a14:backgroundMark x1="26642" y1="39759" x2="26642" y2="39759"/>
                        <a14:backgroundMark x1="18613" y1="34137" x2="18613" y2="34137"/>
                        <a14:backgroundMark x1="14964" y1="30924" x2="14964" y2="30924"/>
                        <a14:backgroundMark x1="15328" y1="28112" x2="15328" y2="28112"/>
                        <a14:backgroundMark x1="4745" y1="14056" x2="4745" y2="14056"/>
                        <a14:backgroundMark x1="2920" y1="19679" x2="2920" y2="19679"/>
                        <a14:backgroundMark x1="10584" y1="20080" x2="10584" y2="20080"/>
                        <a14:backgroundMark x1="6934" y1="22490" x2="6934" y2="22490"/>
                        <a14:backgroundMark x1="11679" y1="25703" x2="11679" y2="25703"/>
                        <a14:backgroundMark x1="1095" y1="14859" x2="1095" y2="14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475654"/>
            <a:ext cx="2609850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0" y="-53867"/>
            <a:ext cx="9144000" cy="2060848"/>
          </a:xfrm>
          <a:prstGeom prst="rect">
            <a:avLst/>
          </a:prstGeom>
          <a:gradFill flip="none" rotWithShape="1">
            <a:gsLst>
              <a:gs pos="0">
                <a:srgbClr val="008000">
                  <a:tint val="66000"/>
                  <a:satMod val="160000"/>
                </a:srgbClr>
              </a:gs>
              <a:gs pos="50000">
                <a:srgbClr val="008000">
                  <a:tint val="44500"/>
                  <a:satMod val="160000"/>
                </a:srgbClr>
              </a:gs>
              <a:gs pos="100000">
                <a:srgbClr val="008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5831903"/>
              </p:ext>
            </p:extLst>
          </p:nvPr>
        </p:nvGraphicFramePr>
        <p:xfrm>
          <a:off x="895271" y="2398733"/>
          <a:ext cx="3493770" cy="1051560"/>
        </p:xfrm>
        <a:graphic>
          <a:graphicData uri="http://schemas.openxmlformats.org/drawingml/2006/table">
            <a:tbl>
              <a:tblPr firstRow="1" firstCol="1" bandRow="1"/>
              <a:tblGrid>
                <a:gridCol w="10541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197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02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0962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Уровни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Высокий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Средний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Низкий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детей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Показатели, 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11%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68%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21%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7669756"/>
              </p:ext>
            </p:extLst>
          </p:nvPr>
        </p:nvGraphicFramePr>
        <p:xfrm>
          <a:off x="4738044" y="2399477"/>
          <a:ext cx="3493770" cy="1051560"/>
        </p:xfrm>
        <a:graphic>
          <a:graphicData uri="http://schemas.openxmlformats.org/drawingml/2006/table">
            <a:tbl>
              <a:tblPr firstRow="1" firstCol="1" bandRow="1"/>
              <a:tblGrid>
                <a:gridCol w="10541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197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02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0962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Уровни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Высокий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Средний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Низкий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детей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Показатели, 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42%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47650" algn="l"/>
                          <a:tab pos="336550" algn="ctr"/>
                        </a:tabLs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	58%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628898" y="1995550"/>
            <a:ext cx="2026516" cy="4004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6600"/>
                </a:solidFill>
                <a:latin typeface="Monotype Corsiva" panose="03010101010201010101" pitchFamily="66" charset="0"/>
                <a:ea typeface="Calibri"/>
                <a:cs typeface="Times New Roman"/>
              </a:rPr>
              <a:t>Начало учебного года</a:t>
            </a:r>
            <a:endParaRPr lang="ru-RU" sz="1400" dirty="0">
              <a:solidFill>
                <a:srgbClr val="006600"/>
              </a:solidFill>
              <a:latin typeface="Monotype Corsiva" panose="03010101010201010101" pitchFamily="66" charset="0"/>
              <a:ea typeface="Calibri"/>
              <a:cs typeface="Times New Roman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74691" y="1995550"/>
            <a:ext cx="1689886" cy="4004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6600"/>
                </a:solidFill>
                <a:latin typeface="Monotype Corsiva" panose="03010101010201010101" pitchFamily="66" charset="0"/>
                <a:ea typeface="Calibri"/>
                <a:cs typeface="Times New Roman"/>
              </a:rPr>
              <a:t>Промежуточный</a:t>
            </a:r>
            <a:endParaRPr lang="ru-RU" sz="1400" dirty="0">
              <a:solidFill>
                <a:srgbClr val="006600"/>
              </a:solidFill>
              <a:latin typeface="Monotype Corsiva" panose="03010101010201010101" pitchFamily="66" charset="0"/>
              <a:ea typeface="Calibri"/>
              <a:cs typeface="Times New Roman"/>
            </a:endParaRPr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3806876063"/>
              </p:ext>
            </p:extLst>
          </p:nvPr>
        </p:nvGraphicFramePr>
        <p:xfrm>
          <a:off x="1262618" y="3717032"/>
          <a:ext cx="2759075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17" y="139513"/>
            <a:ext cx="1789602" cy="178182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53696"/>
            <a:ext cx="8229600" cy="1930226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</a:pPr>
            <a:r>
              <a:rPr lang="ru-RU" sz="2400" b="1" i="1" dirty="0">
                <a:solidFill>
                  <a:sysClr val="windowText" lastClr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Мониторинг</a:t>
            </a:r>
            <a:r>
              <a:rPr lang="ru-RU" sz="2400" i="1" dirty="0">
                <a:solidFill>
                  <a:sysClr val="windowText" lastClr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b="1" i="1" dirty="0">
                <a:solidFill>
                  <a:sysClr val="windowText" lastClr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освоения детьми приоритетного направления проекта</a:t>
            </a:r>
            <a:r>
              <a:rPr lang="ru-RU" sz="2400" i="1" dirty="0">
                <a:solidFill>
                  <a:sysClr val="windowText" lastClr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400" i="1" dirty="0">
                <a:solidFill>
                  <a:sysClr val="windowText" lastClr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b="1" i="1" dirty="0">
                <a:solidFill>
                  <a:sysClr val="windowText" lastClr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«</a:t>
            </a:r>
            <a:r>
              <a:rPr lang="tt-RU" sz="2400" b="1" i="1" dirty="0">
                <a:solidFill>
                  <a:sysClr val="windowText" lastClr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 своим истокам </a:t>
            </a:r>
            <a:r>
              <a:rPr lang="tt-RU" sz="2400" b="1" i="1" dirty="0" smtClean="0">
                <a:solidFill>
                  <a:sysClr val="windowText" lastClr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прикоснись!</a:t>
            </a:r>
            <a:r>
              <a:rPr lang="ru-RU" sz="2400" b="1" i="1" dirty="0" smtClean="0">
                <a:solidFill>
                  <a:sysClr val="windowText" lastClr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» </a:t>
            </a:r>
            <a:r>
              <a:rPr lang="ru-RU" sz="2400" i="1" dirty="0">
                <a:solidFill>
                  <a:sysClr val="windowText" lastClr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400" i="1" dirty="0">
                <a:solidFill>
                  <a:sysClr val="windowText" lastClr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sz="2400" i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1851906523"/>
              </p:ext>
            </p:extLst>
          </p:nvPr>
        </p:nvGraphicFramePr>
        <p:xfrm>
          <a:off x="5149207" y="3753036"/>
          <a:ext cx="2671445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824402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E:\Яңа вариант\light-bg_NC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" y="25761"/>
            <a:ext cx="9144000" cy="6858000"/>
          </a:xfrm>
          <a:prstGeom prst="rect">
            <a:avLst/>
          </a:prstGeom>
          <a:noFill/>
        </p:spPr>
      </p:pic>
      <p:grpSp>
        <p:nvGrpSpPr>
          <p:cNvPr id="12" name="Группа 11"/>
          <p:cNvGrpSpPr/>
          <p:nvPr/>
        </p:nvGrpSpPr>
        <p:grpSpPr>
          <a:xfrm>
            <a:off x="6804248" y="4869160"/>
            <a:ext cx="2334460" cy="1984663"/>
            <a:chOff x="6876258" y="4653134"/>
            <a:chExt cx="2267743" cy="2204866"/>
          </a:xfrm>
        </p:grpSpPr>
        <p:sp>
          <p:nvSpPr>
            <p:cNvPr id="13" name="Прямоугольник 12"/>
            <p:cNvSpPr/>
            <p:nvPr/>
          </p:nvSpPr>
          <p:spPr>
            <a:xfrm rot="20695474">
              <a:off x="7385535" y="5080568"/>
              <a:ext cx="1529645" cy="1349995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50000"/>
                    <a:tint val="66000"/>
                    <a:satMod val="160000"/>
                  </a:schemeClr>
                </a:gs>
                <a:gs pos="50000">
                  <a:schemeClr val="bg1">
                    <a:lumMod val="50000"/>
                    <a:tint val="44500"/>
                    <a:satMod val="160000"/>
                  </a:schemeClr>
                </a:gs>
                <a:gs pos="100000">
                  <a:schemeClr val="bg1">
                    <a:lumMod val="50000"/>
                    <a:tint val="23500"/>
                    <a:satMod val="160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Равнобедренный треугольник 13"/>
            <p:cNvSpPr/>
            <p:nvPr/>
          </p:nvSpPr>
          <p:spPr>
            <a:xfrm rot="16200000">
              <a:off x="6907697" y="4621695"/>
              <a:ext cx="2204866" cy="2267743"/>
            </a:xfrm>
            <a:prstGeom prst="triangle">
              <a:avLst>
                <a:gd name="adj" fmla="val 0"/>
              </a:avLst>
            </a:prstGeom>
            <a:gradFill flip="none" rotWithShape="1">
              <a:gsLst>
                <a:gs pos="0">
                  <a:srgbClr val="008000">
                    <a:tint val="66000"/>
                    <a:satMod val="160000"/>
                  </a:srgbClr>
                </a:gs>
                <a:gs pos="50000">
                  <a:srgbClr val="008000">
                    <a:tint val="44500"/>
                    <a:satMod val="160000"/>
                  </a:srgbClr>
                </a:gs>
                <a:gs pos="100000">
                  <a:srgbClr val="008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2448063759"/>
              </p:ext>
            </p:extLst>
          </p:nvPr>
        </p:nvGraphicFramePr>
        <p:xfrm>
          <a:off x="1283804" y="2204864"/>
          <a:ext cx="6576392" cy="4264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" name="Прямоугольник 17"/>
          <p:cNvSpPr/>
          <p:nvPr/>
        </p:nvSpPr>
        <p:spPr>
          <a:xfrm>
            <a:off x="0" y="0"/>
            <a:ext cx="9144000" cy="2060848"/>
          </a:xfrm>
          <a:prstGeom prst="rect">
            <a:avLst/>
          </a:prstGeom>
          <a:gradFill flip="none" rotWithShape="1">
            <a:gsLst>
              <a:gs pos="0">
                <a:srgbClr val="008000">
                  <a:tint val="66000"/>
                  <a:satMod val="160000"/>
                </a:srgbClr>
              </a:gs>
              <a:gs pos="50000">
                <a:srgbClr val="008000">
                  <a:tint val="44500"/>
                  <a:satMod val="160000"/>
                </a:srgbClr>
              </a:gs>
              <a:gs pos="100000">
                <a:srgbClr val="008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676070" y="307149"/>
            <a:ext cx="7791860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1" u="none" strike="noStrike" cap="none" normalizeH="0" baseline="0" dirty="0" smtClean="0">
                <a:ln w="1270">
                  <a:noFill/>
                </a:ln>
                <a:solidFill>
                  <a:sysClr val="windowText" lastClr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1" u="none" strike="noStrike" cap="none" normalizeH="0" baseline="0" dirty="0" smtClean="0">
                <a:ln w="1270">
                  <a:noFill/>
                </a:ln>
                <a:solidFill>
                  <a:sysClr val="windowText" lastClr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совместной работы</a:t>
            </a:r>
            <a:endParaRPr kumimoji="0" lang="ru-RU" sz="4400" b="1" i="1" u="none" strike="noStrike" cap="none" normalizeH="0" baseline="0" dirty="0" smtClean="0">
              <a:ln w="1270">
                <a:noFill/>
              </a:ln>
              <a:solidFill>
                <a:sysClr val="windowText" lastClr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17" y="139513"/>
            <a:ext cx="1789602" cy="1781821"/>
          </a:xfrm>
          <a:prstGeom prst="rect">
            <a:avLst/>
          </a:prstGeom>
        </p:spPr>
      </p:pic>
      <p:pic>
        <p:nvPicPr>
          <p:cNvPr id="10" name="Picture 3" descr="C:\Users\МБДОУ №76\Desktop\ку ар код\загруженное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372200" y="5157192"/>
            <a:ext cx="865634" cy="865634"/>
          </a:xfrm>
          <a:prstGeom prst="rect">
            <a:avLst/>
          </a:prstGeom>
          <a:noFill/>
        </p:spPr>
      </p:pic>
      <p:pic>
        <p:nvPicPr>
          <p:cNvPr id="7169" name="Picture 1" descr="C:\Users\МБДОУ №76\Desktop\ку ар код\загруженное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979712" y="2420888"/>
            <a:ext cx="936104" cy="936104"/>
          </a:xfrm>
          <a:prstGeom prst="rect">
            <a:avLst/>
          </a:prstGeom>
          <a:noFill/>
        </p:spPr>
      </p:pic>
      <p:pic>
        <p:nvPicPr>
          <p:cNvPr id="7170" name="Picture 2" descr="C:\Users\МБДОУ №76\Desktop\ку ар код\загруженное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444208" y="2420888"/>
            <a:ext cx="865634" cy="865634"/>
          </a:xfrm>
          <a:prstGeom prst="rect">
            <a:avLst/>
          </a:prstGeom>
          <a:noFill/>
        </p:spPr>
      </p:pic>
      <p:pic>
        <p:nvPicPr>
          <p:cNvPr id="7171" name="Picture 3" descr="C:\Users\МБДОУ №76\Desktop\ку ар код\загруженное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907704" y="5157192"/>
            <a:ext cx="939180" cy="9391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004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E:\Яңа вариант\light-bg_NC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8" name="Скругленный прямоугольник 27"/>
          <p:cNvSpPr/>
          <p:nvPr/>
        </p:nvSpPr>
        <p:spPr>
          <a:xfrm>
            <a:off x="5010733" y="4414374"/>
            <a:ext cx="1865521" cy="2140533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b="1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705886" y="4440517"/>
            <a:ext cx="1847823" cy="2088248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b="1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948264" y="2185602"/>
            <a:ext cx="1512168" cy="1912358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b="1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167844" y="2175545"/>
            <a:ext cx="2808311" cy="1912358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b="1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728007" y="2185602"/>
            <a:ext cx="1584177" cy="1912358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b="1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0"/>
            <a:ext cx="9144000" cy="2060848"/>
          </a:xfrm>
          <a:prstGeom prst="rect">
            <a:avLst/>
          </a:prstGeom>
          <a:gradFill flip="none" rotWithShape="1">
            <a:gsLst>
              <a:gs pos="0">
                <a:srgbClr val="008000">
                  <a:tint val="66000"/>
                  <a:satMod val="160000"/>
                </a:srgbClr>
              </a:gs>
              <a:gs pos="50000">
                <a:srgbClr val="008000">
                  <a:tint val="44500"/>
                  <a:satMod val="160000"/>
                </a:srgbClr>
              </a:gs>
              <a:gs pos="100000">
                <a:srgbClr val="008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C:\Users\Ильсеяр\Desktop\ПРОЕКТ\фото мероприятий проект\37c5252e-df35-4ae4-9c7d-1bdeb9fad4cf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410" y="2333679"/>
            <a:ext cx="1257369" cy="1616203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C:\Users\Ильсеяр\Desktop\ПРОЕКТ\фото мероприятий проект\13af1697-cc6a-4098-9f5b-178cc3f73cab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0254" y="2333678"/>
            <a:ext cx="2588572" cy="1616203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C:\Users\Ильсеяр\Desktop\ПРОЕКТ\фото мероприятий проект\486b9307-e621-41ea-9453-951ec492723b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137" y="2265242"/>
            <a:ext cx="1291868" cy="1732964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 descr="C:\Users\Ильсеяр\Desktop\ПРОЕКТ\фото мероприятий проект\67886767-45b9-4d5f-9d28-c1abccc7ca5b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713" y="4575398"/>
            <a:ext cx="1512167" cy="1866962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 descr="C:\Users\Ильсеяр\Desktop\ПРОЕКТ\фото мероприятий проект\2437cc00-3762-4ae0-93cc-16c042a1df75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3597" y="4616674"/>
            <a:ext cx="1559791" cy="1852501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78" y="139513"/>
            <a:ext cx="1789602" cy="1781821"/>
          </a:xfrm>
          <a:prstGeom prst="rect">
            <a:avLst/>
          </a:prstGeom>
        </p:spPr>
      </p:pic>
      <p:sp>
        <p:nvSpPr>
          <p:cNvPr id="24" name="Заголовок 2"/>
          <p:cNvSpPr>
            <a:spLocks noGrp="1"/>
          </p:cNvSpPr>
          <p:nvPr>
            <p:ph type="title"/>
          </p:nvPr>
        </p:nvSpPr>
        <p:spPr>
          <a:xfrm>
            <a:off x="611560" y="4589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Мини-музей </a:t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tt-RU" b="1" i="1" dirty="0" smtClean="0">
                <a:latin typeface="Times New Roman" pitchFamily="18" charset="0"/>
                <a:cs typeface="Times New Roman" pitchFamily="18" charset="0"/>
              </a:rPr>
              <a:t>Һәр җәүһәрдә – халкым мирасы</a:t>
            </a:r>
            <a:r>
              <a:rPr lang="ru-RU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639" b="100000" l="9854" r="99270">
                        <a14:backgroundMark x1="19708" y1="16064" x2="19708" y2="16064"/>
                        <a14:backgroundMark x1="14234" y1="6426" x2="14234" y2="6426"/>
                        <a14:backgroundMark x1="10219" y1="5622" x2="10219" y2="5622"/>
                        <a14:backgroundMark x1="30292" y1="26104" x2="30292" y2="26104"/>
                        <a14:backgroundMark x1="35766" y1="34137" x2="35766" y2="34137"/>
                        <a14:backgroundMark x1="23358" y1="35743" x2="23358" y2="35743"/>
                        <a14:backgroundMark x1="18613" y1="37751" x2="18613" y2="37751"/>
                        <a14:backgroundMark x1="23358" y1="32129" x2="23358" y2="32129"/>
                        <a14:backgroundMark x1="26642" y1="39759" x2="26642" y2="39759"/>
                        <a14:backgroundMark x1="18613" y1="34137" x2="18613" y2="34137"/>
                        <a14:backgroundMark x1="14964" y1="30924" x2="14964" y2="30924"/>
                        <a14:backgroundMark x1="15328" y1="28112" x2="15328" y2="28112"/>
                        <a14:backgroundMark x1="4745" y1="14056" x2="4745" y2="14056"/>
                        <a14:backgroundMark x1="2920" y1="19679" x2="2920" y2="19679"/>
                        <a14:backgroundMark x1="10584" y1="20080" x2="10584" y2="20080"/>
                        <a14:backgroundMark x1="6934" y1="22490" x2="6934" y2="22490"/>
                        <a14:backgroundMark x1="11679" y1="25703" x2="11679" y2="25703"/>
                        <a14:backgroundMark x1="1095" y1="14859" x2="1095" y2="14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583" y="4509653"/>
            <a:ext cx="2609850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5860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E:\Яңа вариант\light-bg_NC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9" name="Скругленный прямоугольник 18"/>
          <p:cNvSpPr/>
          <p:nvPr/>
        </p:nvSpPr>
        <p:spPr>
          <a:xfrm>
            <a:off x="2848615" y="4437112"/>
            <a:ext cx="3168352" cy="1992870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b="1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977855" y="2033815"/>
            <a:ext cx="3195190" cy="2284864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b="1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55576" y="2054933"/>
            <a:ext cx="3168352" cy="2289443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b="1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-53867"/>
            <a:ext cx="9144000" cy="2060848"/>
          </a:xfrm>
          <a:prstGeom prst="rect">
            <a:avLst/>
          </a:prstGeom>
          <a:gradFill flip="none" rotWithShape="1">
            <a:gsLst>
              <a:gs pos="0">
                <a:srgbClr val="008000">
                  <a:tint val="66000"/>
                  <a:satMod val="160000"/>
                </a:srgbClr>
              </a:gs>
              <a:gs pos="50000">
                <a:srgbClr val="008000">
                  <a:tint val="44500"/>
                  <a:satMod val="160000"/>
                </a:srgbClr>
              </a:gs>
              <a:gs pos="100000">
                <a:srgbClr val="008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69" t="3851" r="23166" b="21337"/>
          <a:stretch/>
        </p:blipFill>
        <p:spPr>
          <a:xfrm>
            <a:off x="945608" y="2191006"/>
            <a:ext cx="2788288" cy="2017295"/>
          </a:xfrm>
          <a:prstGeom prst="round2DiagRect">
            <a:avLst>
              <a:gd name="adj1" fmla="val 0"/>
              <a:gd name="adj2" fmla="val 711"/>
            </a:avLst>
          </a:prstGeom>
          <a:ln w="19050" cap="sq">
            <a:solidFill>
              <a:schemeClr val="bg1">
                <a:lumMod val="8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C:\Documents and Settings\Admin\Рабочий стол\фото из телефона\IMG_20160426_15095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86567" y="2191542"/>
            <a:ext cx="2807542" cy="2016224"/>
          </a:xfrm>
          <a:prstGeom prst="round2DiagRect">
            <a:avLst>
              <a:gd name="adj1" fmla="val 0"/>
              <a:gd name="adj2" fmla="val 0"/>
            </a:avLst>
          </a:prstGeom>
          <a:ln w="19050" cap="sq">
            <a:solidFill>
              <a:schemeClr val="bg1">
                <a:lumMod val="8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0" name="Picture 2" descr="C:\Users\Ильсеяр\Desktop\ПРОЕКТ\фото мероприятий проект\1648795049415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46" b="11194"/>
          <a:stretch/>
        </p:blipFill>
        <p:spPr bwMode="auto">
          <a:xfrm>
            <a:off x="2920623" y="4613015"/>
            <a:ext cx="3024336" cy="1755410"/>
          </a:xfrm>
          <a:prstGeom prst="round2DiagRect">
            <a:avLst>
              <a:gd name="adj1" fmla="val 0"/>
              <a:gd name="adj2" fmla="val 0"/>
            </a:avLst>
          </a:prstGeom>
          <a:ln w="19050" cap="sq">
            <a:solidFill>
              <a:schemeClr val="bg1">
                <a:lumMod val="8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17" y="139513"/>
            <a:ext cx="1789602" cy="1781821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86960" y="174530"/>
            <a:ext cx="8229600" cy="922114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Татарские народные игры</a:t>
            </a:r>
            <a:endParaRPr lang="ru-RU" sz="4000" b="1" i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6588224" y="4613017"/>
            <a:ext cx="2555776" cy="2244984"/>
            <a:chOff x="6876258" y="4653134"/>
            <a:chExt cx="2267743" cy="2204866"/>
          </a:xfrm>
        </p:grpSpPr>
        <p:sp>
          <p:nvSpPr>
            <p:cNvPr id="20" name="Прямоугольник 19"/>
            <p:cNvSpPr/>
            <p:nvPr/>
          </p:nvSpPr>
          <p:spPr>
            <a:xfrm rot="20695474">
              <a:off x="7385535" y="5080568"/>
              <a:ext cx="1529645" cy="1349995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50000"/>
                    <a:tint val="66000"/>
                    <a:satMod val="160000"/>
                  </a:schemeClr>
                </a:gs>
                <a:gs pos="50000">
                  <a:schemeClr val="bg1">
                    <a:lumMod val="50000"/>
                    <a:tint val="44500"/>
                    <a:satMod val="160000"/>
                  </a:schemeClr>
                </a:gs>
                <a:gs pos="100000">
                  <a:schemeClr val="bg1">
                    <a:lumMod val="50000"/>
                    <a:tint val="23500"/>
                    <a:satMod val="160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Равнобедренный треугольник 20"/>
            <p:cNvSpPr/>
            <p:nvPr/>
          </p:nvSpPr>
          <p:spPr>
            <a:xfrm rot="16200000">
              <a:off x="6907697" y="4621695"/>
              <a:ext cx="2204866" cy="2267743"/>
            </a:xfrm>
            <a:prstGeom prst="triangle">
              <a:avLst>
                <a:gd name="adj" fmla="val 0"/>
              </a:avLst>
            </a:prstGeom>
            <a:gradFill flip="none" rotWithShape="1">
              <a:gsLst>
                <a:gs pos="0">
                  <a:srgbClr val="008000">
                    <a:tint val="66000"/>
                    <a:satMod val="160000"/>
                  </a:srgbClr>
                </a:gs>
                <a:gs pos="50000">
                  <a:srgbClr val="008000">
                    <a:tint val="44500"/>
                    <a:satMod val="160000"/>
                  </a:srgbClr>
                </a:gs>
                <a:gs pos="100000">
                  <a:srgbClr val="008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043417" y="4491952"/>
            <a:ext cx="16681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Чума </a:t>
            </a:r>
            <a:r>
              <a:rPr lang="tt-RU" sz="1200" b="1" dirty="0" smtClean="0">
                <a:latin typeface="Times New Roman" pitchFamily="18" charset="0"/>
                <a:cs typeface="Times New Roman" pitchFamily="18" charset="0"/>
              </a:rPr>
              <a:t>үрдәк, чума каз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12771" y="4491951"/>
            <a:ext cx="12006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1200" b="1" dirty="0" smtClean="0">
                <a:latin typeface="Times New Roman" pitchFamily="18" charset="0"/>
                <a:cs typeface="Times New Roman" pitchFamily="18" charset="0"/>
              </a:rPr>
              <a:t>Кулъяулыгым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96111" y="6484822"/>
            <a:ext cx="8288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1200" b="1" dirty="0" smtClean="0">
                <a:latin typeface="Times New Roman" pitchFamily="18" charset="0"/>
                <a:cs typeface="Times New Roman" pitchFamily="18" charset="0"/>
              </a:rPr>
              <a:t>Капкалы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91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E:\Яңа вариант\light-bg_NC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26" y="-53867"/>
            <a:ext cx="9144000" cy="685800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0" y="-53867"/>
            <a:ext cx="9144000" cy="2060848"/>
          </a:xfrm>
          <a:prstGeom prst="rect">
            <a:avLst/>
          </a:prstGeom>
          <a:gradFill flip="none" rotWithShape="1">
            <a:gsLst>
              <a:gs pos="0">
                <a:srgbClr val="008000">
                  <a:tint val="66000"/>
                  <a:satMod val="160000"/>
                </a:srgbClr>
              </a:gs>
              <a:gs pos="50000">
                <a:srgbClr val="008000">
                  <a:tint val="44500"/>
                  <a:satMod val="160000"/>
                </a:srgbClr>
              </a:gs>
              <a:gs pos="100000">
                <a:srgbClr val="008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45096" y="451298"/>
            <a:ext cx="87670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Тесное </a:t>
            </a:r>
            <a:r>
              <a:rPr lang="ru-RU" sz="2800" b="1" i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сотрудничество между детским садом и социальными партнерами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39" b="100000" l="9854" r="99270">
                        <a14:backgroundMark x1="19708" y1="16064" x2="19708" y2="16064"/>
                        <a14:backgroundMark x1="14234" y1="6426" x2="14234" y2="6426"/>
                        <a14:backgroundMark x1="10219" y1="5622" x2="10219" y2="5622"/>
                        <a14:backgroundMark x1="30292" y1="26104" x2="30292" y2="26104"/>
                        <a14:backgroundMark x1="35766" y1="34137" x2="35766" y2="34137"/>
                        <a14:backgroundMark x1="23358" y1="35743" x2="23358" y2="35743"/>
                        <a14:backgroundMark x1="18613" y1="37751" x2="18613" y2="37751"/>
                        <a14:backgroundMark x1="23358" y1="32129" x2="23358" y2="32129"/>
                        <a14:backgroundMark x1="26642" y1="39759" x2="26642" y2="39759"/>
                        <a14:backgroundMark x1="18613" y1="34137" x2="18613" y2="34137"/>
                        <a14:backgroundMark x1="14964" y1="30924" x2="14964" y2="30924"/>
                        <a14:backgroundMark x1="15328" y1="28112" x2="15328" y2="28112"/>
                        <a14:backgroundMark x1="4745" y1="14056" x2="4745" y2="14056"/>
                        <a14:backgroundMark x1="2920" y1="19679" x2="2920" y2="19679"/>
                        <a14:backgroundMark x1="10584" y1="20080" x2="10584" y2="20080"/>
                        <a14:backgroundMark x1="6934" y1="22490" x2="6934" y2="22490"/>
                        <a14:backgroundMark x1="11679" y1="25703" x2="11679" y2="25703"/>
                        <a14:backgroundMark x1="1095" y1="14859" x2="1095" y2="14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150" y="4401108"/>
            <a:ext cx="2609850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408"/>
            <a:ext cx="1789602" cy="1781821"/>
          </a:xfrm>
          <a:prstGeom prst="rect">
            <a:avLst/>
          </a:prstGeom>
        </p:spPr>
      </p:pic>
      <p:sp>
        <p:nvSpPr>
          <p:cNvPr id="16" name="Скругленный прямоугольник 15"/>
          <p:cNvSpPr/>
          <p:nvPr/>
        </p:nvSpPr>
        <p:spPr>
          <a:xfrm>
            <a:off x="765429" y="2039432"/>
            <a:ext cx="2808311" cy="1912358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b="1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90491" y="4239851"/>
            <a:ext cx="2728899" cy="2056374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b="1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366219" y="2050140"/>
            <a:ext cx="3224063" cy="1890942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b="1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826122" y="4248878"/>
            <a:ext cx="2304256" cy="2056374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b="1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51" b="25850"/>
          <a:stretch/>
        </p:blipFill>
        <p:spPr>
          <a:xfrm>
            <a:off x="5013149" y="4406825"/>
            <a:ext cx="1930202" cy="180478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3" r="7510"/>
          <a:stretch/>
        </p:blipFill>
        <p:spPr>
          <a:xfrm>
            <a:off x="894801" y="2196961"/>
            <a:ext cx="2520280" cy="164013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196961"/>
            <a:ext cx="2916018" cy="164013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" name="Рисунок 8" descr="C:\Users\Ильсеяр\Desktop\ПРОЕКТ\фото мероприятий проект\1648793880465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03" b="38429"/>
          <a:stretch>
            <a:fillRect/>
          </a:stretch>
        </p:blipFill>
        <p:spPr bwMode="auto">
          <a:xfrm>
            <a:off x="984809" y="4380253"/>
            <a:ext cx="2340261" cy="180478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TextBox 1"/>
          <p:cNvSpPr txBox="1"/>
          <p:nvPr/>
        </p:nvSpPr>
        <p:spPr>
          <a:xfrm>
            <a:off x="-62679" y="6311168"/>
            <a:ext cx="4608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Встреча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с писателями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в «Гимназии №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2» </a:t>
            </a: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имени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Баки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Урманче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Лябиб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Лерон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Вакыйфом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Нуриевым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3968" y="3951790"/>
            <a:ext cx="33843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Праздничный концерт в Доме Ветеранов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504" y="3985583"/>
            <a:ext cx="4561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Мероприятие посвящённое творчеству Мусы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Джалиля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(Гость праздника член Шурой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Аксакалов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Ганиев М.К.)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527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E:\Яңа вариант\light-bg_NC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36" name="Группа 35"/>
          <p:cNvGrpSpPr/>
          <p:nvPr/>
        </p:nvGrpSpPr>
        <p:grpSpPr>
          <a:xfrm>
            <a:off x="6823413" y="4653137"/>
            <a:ext cx="2320587" cy="2204864"/>
            <a:chOff x="6876258" y="4653134"/>
            <a:chExt cx="2267743" cy="2204866"/>
          </a:xfrm>
        </p:grpSpPr>
        <p:sp>
          <p:nvSpPr>
            <p:cNvPr id="37" name="Прямоугольник 36"/>
            <p:cNvSpPr/>
            <p:nvPr/>
          </p:nvSpPr>
          <p:spPr>
            <a:xfrm rot="20695474">
              <a:off x="7385535" y="5080568"/>
              <a:ext cx="1529645" cy="1349995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50000"/>
                    <a:tint val="66000"/>
                    <a:satMod val="160000"/>
                  </a:schemeClr>
                </a:gs>
                <a:gs pos="50000">
                  <a:schemeClr val="bg1">
                    <a:lumMod val="50000"/>
                    <a:tint val="44500"/>
                    <a:satMod val="160000"/>
                  </a:schemeClr>
                </a:gs>
                <a:gs pos="100000">
                  <a:schemeClr val="bg1">
                    <a:lumMod val="50000"/>
                    <a:tint val="23500"/>
                    <a:satMod val="160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Равнобедренный треугольник 37"/>
            <p:cNvSpPr/>
            <p:nvPr/>
          </p:nvSpPr>
          <p:spPr>
            <a:xfrm rot="16200000">
              <a:off x="6907697" y="4621695"/>
              <a:ext cx="2204866" cy="2267743"/>
            </a:xfrm>
            <a:prstGeom prst="triangle">
              <a:avLst>
                <a:gd name="adj" fmla="val 0"/>
              </a:avLst>
            </a:prstGeom>
            <a:gradFill flip="none" rotWithShape="1">
              <a:gsLst>
                <a:gs pos="0">
                  <a:srgbClr val="008000">
                    <a:tint val="66000"/>
                    <a:satMod val="160000"/>
                  </a:srgbClr>
                </a:gs>
                <a:gs pos="50000">
                  <a:srgbClr val="008000">
                    <a:tint val="44500"/>
                    <a:satMod val="160000"/>
                  </a:srgbClr>
                </a:gs>
                <a:gs pos="100000">
                  <a:srgbClr val="008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ru-RU" dirty="0"/>
          </a:p>
          <a:p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625899" y="2132856"/>
            <a:ext cx="1152128" cy="144016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72449" y="2132856"/>
            <a:ext cx="1152128" cy="1440160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968044" y="2154238"/>
            <a:ext cx="3384376" cy="1418778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Конкурсы с участием детей</a:t>
            </a:r>
            <a:endParaRPr lang="en-US" b="1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b="1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72449" y="3707557"/>
            <a:ext cx="1152128" cy="144016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648000" y="3707557"/>
            <a:ext cx="1152128" cy="144016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985345" y="3728939"/>
            <a:ext cx="3384376" cy="1418778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Конкурсы с участием </a:t>
            </a:r>
            <a:r>
              <a:rPr lang="ru-RU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родителей</a:t>
            </a:r>
            <a:endParaRPr lang="ru-RU" b="1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02444" y="5270780"/>
            <a:ext cx="1152128" cy="144016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003626" y="5317182"/>
            <a:ext cx="3384376" cy="1418778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Конкурсы с участием </a:t>
            </a:r>
            <a:r>
              <a:rPr lang="ru-RU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педагогов</a:t>
            </a:r>
            <a:endParaRPr lang="ru-RU" b="1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683074" y="5306491"/>
            <a:ext cx="1152128" cy="1440160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-53867"/>
            <a:ext cx="9144000" cy="2060848"/>
          </a:xfrm>
          <a:prstGeom prst="rect">
            <a:avLst/>
          </a:prstGeom>
          <a:gradFill flip="none" rotWithShape="1">
            <a:gsLst>
              <a:gs pos="0">
                <a:srgbClr val="008000">
                  <a:tint val="66000"/>
                  <a:satMod val="160000"/>
                </a:srgbClr>
              </a:gs>
              <a:gs pos="50000">
                <a:srgbClr val="008000">
                  <a:tint val="44500"/>
                  <a:satMod val="160000"/>
                </a:srgbClr>
              </a:gs>
              <a:gs pos="100000">
                <a:srgbClr val="008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922114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Наши достижения</a:t>
            </a:r>
            <a:endParaRPr lang="ru-RU" b="1" i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17" y="139513"/>
            <a:ext cx="1789602" cy="1781821"/>
          </a:xfrm>
          <a:prstGeom prst="rect">
            <a:avLst/>
          </a:prstGeom>
        </p:spPr>
      </p:pic>
      <p:graphicFrame>
        <p:nvGraphicFramePr>
          <p:cNvPr id="21" name="Объект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7746369"/>
              </p:ext>
            </p:extLst>
          </p:nvPr>
        </p:nvGraphicFramePr>
        <p:xfrm>
          <a:off x="926161" y="2236415"/>
          <a:ext cx="882644" cy="12544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8" name="Acrobat Document" r:id="rId8" imgW="6292080" imgH="8910000" progId="">
                  <p:embed/>
                </p:oleObj>
              </mc:Choice>
              <mc:Fallback>
                <p:oleObj name="Acrobat Document" r:id="rId8" imgW="6292080" imgH="8910000" progId="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6161" y="2236415"/>
                        <a:ext cx="882644" cy="1254424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7F7F7F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Скругленный прямоугольник 21"/>
          <p:cNvSpPr/>
          <p:nvPr/>
        </p:nvSpPr>
        <p:spPr>
          <a:xfrm>
            <a:off x="2625899" y="2180873"/>
            <a:ext cx="1152128" cy="1440160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772449" y="3765049"/>
            <a:ext cx="1152128" cy="1440160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2648000" y="3755574"/>
            <a:ext cx="1152128" cy="1440160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791419" y="5349225"/>
            <a:ext cx="1152128" cy="1440160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Рисунок 25"/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9" t="18350" r="51536" b="19046"/>
          <a:stretch/>
        </p:blipFill>
        <p:spPr bwMode="auto">
          <a:xfrm>
            <a:off x="893235" y="3805722"/>
            <a:ext cx="948496" cy="1341995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7" name="Рисунок 26" descr="D:\Документы\ПРОЕКТ\Проект К своим истокам прикоснись!\Яңа вариант\Фотоальбомы к презентации\img004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285" y="5427670"/>
            <a:ext cx="926446" cy="128327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</p:pic>
      <p:pic>
        <p:nvPicPr>
          <p:cNvPr id="28" name="Picture 5" descr="D:\Документы\ПРОЕКТ\Проект К своим истокам прикоснись!\Яңа вариант\Фотоальбомы к презентации\2afc07ef-d956-469e-8100-1b432428a8a2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74" t="1673" r="28375" b="-1"/>
          <a:stretch/>
        </p:blipFill>
        <p:spPr bwMode="auto">
          <a:xfrm>
            <a:off x="2745197" y="2289060"/>
            <a:ext cx="890699" cy="121471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7" descr="D:\Документы\ПРОЕКТ\Проект К своим истокам прикоснись!\Яңа вариант\Фотоальбомы к презентации\9df3c669-254b-4aac-8cbe-67e45619e8e2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8333" y="3815407"/>
            <a:ext cx="931461" cy="133231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D:\Документы\ПРОЕКТ\Проект К своим истокам прикоснись!\Яңа вариант\e3a89abf-ba85-476d-ae4c-9fb04cab4f0f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06" t="10980" r="17996" b="6119"/>
          <a:stretch/>
        </p:blipFill>
        <p:spPr bwMode="auto">
          <a:xfrm>
            <a:off x="2797646" y="5427670"/>
            <a:ext cx="922983" cy="1269712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C:\Users\Ильсеяр\Desktop\значок-руки-ще-чка-вектор-знака-па-ьца-курсора-п-оский-82899230.jpg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413" y="4475654"/>
            <a:ext cx="428063" cy="42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015185" y="2683659"/>
            <a:ext cx="8175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1" dirty="0" smtClean="0">
                <a:latin typeface="Times New Roman" pitchFamily="18" charset="0"/>
                <a:cs typeface="Times New Roman" pitchFamily="18" charset="0"/>
                <a:hlinkClick r:id="rId4"/>
              </a:rPr>
              <a:t>ссылка</a:t>
            </a: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167584" y="4485129"/>
            <a:ext cx="8175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1" dirty="0" smtClean="0">
                <a:latin typeface="Times New Roman" pitchFamily="18" charset="0"/>
                <a:cs typeface="Times New Roman" pitchFamily="18" charset="0"/>
                <a:hlinkClick r:id="rId5"/>
              </a:rPr>
              <a:t>ссылка</a:t>
            </a: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" name="Picture 2" descr="C:\Users\Ильсеяр\Desktop\значок-руки-ще-чка-вектор-знака-па-ьца-курсора-п-оский-82899230.jpg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3771" y="2698182"/>
            <a:ext cx="405541" cy="405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3"/>
          <p:cNvSpPr txBox="1"/>
          <p:nvPr/>
        </p:nvSpPr>
        <p:spPr>
          <a:xfrm>
            <a:off x="6188115" y="6069305"/>
            <a:ext cx="8175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1" dirty="0" smtClean="0">
                <a:latin typeface="Times New Roman" pitchFamily="18" charset="0"/>
                <a:cs typeface="Times New Roman" pitchFamily="18" charset="0"/>
                <a:hlinkClick r:id="rId6"/>
              </a:rPr>
              <a:t>ссылка</a:t>
            </a: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" name="Picture 2" descr="C:\Users\Ильсеяр\Desktop\значок-руки-ще-чка-вектор-знака-па-ьца-курсора-п-оский-82899230.jpg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2716" y="6069585"/>
            <a:ext cx="458556" cy="458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039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Яңа вариант\light-bg_NC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892657"/>
              </p:ext>
            </p:extLst>
          </p:nvPr>
        </p:nvGraphicFramePr>
        <p:xfrm>
          <a:off x="395536" y="2204860"/>
          <a:ext cx="8496944" cy="4320483"/>
        </p:xfrm>
        <a:graphic>
          <a:graphicData uri="http://schemas.openxmlformats.org/drawingml/2006/table">
            <a:tbl>
              <a:tblPr firstRow="1" firstCol="1" bandRow="1"/>
              <a:tblGrid>
                <a:gridCol w="29009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960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51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Наименование проекта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Образовательный проект  «К своим истокам прикоснись!»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002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Адресация проекта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Проект предназначен для совместной деятельности педагогов с детьми старшего дошкольного возраста и  их родителями.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814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Участники проекта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Педагоги, специалисты, родители и воспитанники </a:t>
                      </a:r>
                      <a:r>
                        <a:rPr lang="tt-RU" sz="140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старших и подготовительных к школе групп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878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Охват детей участвующих в проекте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110 восптанника - </a:t>
                      </a:r>
                      <a:r>
                        <a:rPr lang="ru-RU" sz="140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43% , </a:t>
                      </a:r>
                      <a:endParaRPr lang="ru-RU" sz="1400" i="1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 </a:t>
                      </a:r>
                      <a:r>
                        <a:rPr lang="ru-RU" sz="140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том числе </a:t>
                      </a:r>
                      <a:r>
                        <a:rPr lang="ru-RU" sz="1400" i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старшие </a:t>
                      </a:r>
                      <a:r>
                        <a:rPr lang="ru-RU" sz="140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группы 47ребенка - 19%, </a:t>
                      </a:r>
                      <a:endParaRPr lang="ru-RU" sz="1400" i="1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i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подготовительные </a:t>
                      </a:r>
                      <a:r>
                        <a:rPr lang="tt-RU" sz="140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 школе группы 63 ребёнка - </a:t>
                      </a:r>
                      <a:r>
                        <a:rPr lang="ru-RU" sz="140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24%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51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Общее число воспитанников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254 воспитанника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51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Вид проекта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Семейный, групповой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51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Место проведения: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МБДОУ № 76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51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Сроки реализации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 01 октября 2021г – по 25 октября 2022 г.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51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Тип проекта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Творческий, познавательный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0" y="0"/>
            <a:ext cx="9144000" cy="2060848"/>
          </a:xfrm>
          <a:prstGeom prst="rect">
            <a:avLst/>
          </a:prstGeom>
          <a:gradFill flip="none" rotWithShape="1">
            <a:gsLst>
              <a:gs pos="0">
                <a:srgbClr val="008000">
                  <a:tint val="66000"/>
                  <a:satMod val="160000"/>
                </a:srgbClr>
              </a:gs>
              <a:gs pos="50000">
                <a:srgbClr val="008000">
                  <a:tint val="44500"/>
                  <a:satMod val="160000"/>
                </a:srgbClr>
              </a:gs>
              <a:gs pos="100000">
                <a:srgbClr val="008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676070" y="307149"/>
            <a:ext cx="7791860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1" u="none" strike="noStrike" cap="none" normalizeH="0" baseline="0" dirty="0" smtClean="0">
                <a:ln w="1270">
                  <a:noFill/>
                </a:ln>
                <a:solidFill>
                  <a:sysClr val="windowText" lastClr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Паспорт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1" u="none" strike="noStrike" cap="none" normalizeH="0" baseline="0" dirty="0" smtClean="0">
                <a:ln w="1270">
                  <a:noFill/>
                </a:ln>
                <a:solidFill>
                  <a:sysClr val="windowText" lastClr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педагогического проекта</a:t>
            </a:r>
            <a:endParaRPr kumimoji="0" lang="ru-RU" sz="4400" b="1" i="1" u="none" strike="noStrike" cap="none" normalizeH="0" baseline="0" dirty="0" smtClean="0">
              <a:ln w="1270">
                <a:noFill/>
              </a:ln>
              <a:solidFill>
                <a:sysClr val="windowText" lastClr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6839355" y="4653134"/>
            <a:ext cx="2267743" cy="2204866"/>
            <a:chOff x="6876258" y="4653134"/>
            <a:chExt cx="2267743" cy="2204866"/>
          </a:xfrm>
        </p:grpSpPr>
        <p:sp>
          <p:nvSpPr>
            <p:cNvPr id="11" name="Прямоугольник 10"/>
            <p:cNvSpPr/>
            <p:nvPr/>
          </p:nvSpPr>
          <p:spPr>
            <a:xfrm rot="20695474">
              <a:off x="7385535" y="5080568"/>
              <a:ext cx="1529645" cy="1349995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50000"/>
                    <a:tint val="66000"/>
                    <a:satMod val="160000"/>
                  </a:schemeClr>
                </a:gs>
                <a:gs pos="50000">
                  <a:schemeClr val="bg1">
                    <a:lumMod val="50000"/>
                    <a:tint val="44500"/>
                    <a:satMod val="160000"/>
                  </a:schemeClr>
                </a:gs>
                <a:gs pos="100000">
                  <a:schemeClr val="bg1">
                    <a:lumMod val="50000"/>
                    <a:tint val="23500"/>
                    <a:satMod val="160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Равнобедренный треугольник 7"/>
            <p:cNvSpPr/>
            <p:nvPr/>
          </p:nvSpPr>
          <p:spPr>
            <a:xfrm rot="16200000">
              <a:off x="6907697" y="4621695"/>
              <a:ext cx="2204866" cy="2267743"/>
            </a:xfrm>
            <a:prstGeom prst="triangle">
              <a:avLst>
                <a:gd name="adj" fmla="val 0"/>
              </a:avLst>
            </a:prstGeom>
            <a:gradFill flip="none" rotWithShape="1">
              <a:gsLst>
                <a:gs pos="0">
                  <a:srgbClr val="008000">
                    <a:tint val="66000"/>
                    <a:satMod val="160000"/>
                  </a:srgbClr>
                </a:gs>
                <a:gs pos="50000">
                  <a:srgbClr val="008000">
                    <a:tint val="44500"/>
                    <a:satMod val="160000"/>
                  </a:srgbClr>
                </a:gs>
                <a:gs pos="100000">
                  <a:srgbClr val="008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17" y="139513"/>
            <a:ext cx="1789602" cy="1781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595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E:\Яңа вариант\light-bg_NC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39" b="100000" l="9854" r="99270">
                        <a14:backgroundMark x1="19708" y1="16064" x2="19708" y2="16064"/>
                        <a14:backgroundMark x1="14234" y1="6426" x2="14234" y2="6426"/>
                        <a14:backgroundMark x1="10219" y1="5622" x2="10219" y2="5622"/>
                        <a14:backgroundMark x1="30292" y1="26104" x2="30292" y2="26104"/>
                        <a14:backgroundMark x1="35766" y1="34137" x2="35766" y2="34137"/>
                        <a14:backgroundMark x1="23358" y1="35743" x2="23358" y2="35743"/>
                        <a14:backgroundMark x1="18613" y1="37751" x2="18613" y2="37751"/>
                        <a14:backgroundMark x1="23358" y1="32129" x2="23358" y2="32129"/>
                        <a14:backgroundMark x1="26642" y1="39759" x2="26642" y2="39759"/>
                        <a14:backgroundMark x1="18613" y1="34137" x2="18613" y2="34137"/>
                        <a14:backgroundMark x1="14964" y1="30924" x2="14964" y2="30924"/>
                        <a14:backgroundMark x1="15328" y1="28112" x2="15328" y2="28112"/>
                        <a14:backgroundMark x1="4745" y1="14056" x2="4745" y2="14056"/>
                        <a14:backgroundMark x1="2920" y1="19679" x2="2920" y2="19679"/>
                        <a14:backgroundMark x1="10584" y1="20080" x2="10584" y2="20080"/>
                        <a14:backgroundMark x1="6934" y1="22490" x2="6934" y2="22490"/>
                        <a14:backgroundMark x1="11679" y1="25703" x2="11679" y2="25703"/>
                        <a14:backgroundMark x1="1095" y1="14859" x2="1095" y2="14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475654"/>
            <a:ext cx="2609850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9144000" cy="2060848"/>
          </a:xfrm>
          <a:prstGeom prst="rect">
            <a:avLst/>
          </a:prstGeom>
          <a:gradFill flip="none" rotWithShape="1">
            <a:gsLst>
              <a:gs pos="0">
                <a:srgbClr val="008000">
                  <a:tint val="66000"/>
                  <a:satMod val="160000"/>
                </a:srgbClr>
              </a:gs>
              <a:gs pos="50000">
                <a:srgbClr val="008000">
                  <a:tint val="44500"/>
                  <a:satMod val="160000"/>
                </a:srgbClr>
              </a:gs>
              <a:gs pos="100000">
                <a:srgbClr val="008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4589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Руководитель и команда проекта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1626375"/>
              </p:ext>
            </p:extLst>
          </p:nvPr>
        </p:nvGraphicFramePr>
        <p:xfrm>
          <a:off x="539552" y="2132856"/>
          <a:ext cx="8352928" cy="4420120"/>
        </p:xfrm>
        <a:graphic>
          <a:graphicData uri="http://schemas.openxmlformats.org/drawingml/2006/table">
            <a:tbl>
              <a:tblPr firstRow="1" firstCol="1" bandRow="1"/>
              <a:tblGrid>
                <a:gridCol w="401268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4024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0399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Руководитель проекта: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761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Гиндуллина</a:t>
                      </a:r>
                      <a:r>
                        <a:rPr lang="ru-RU" sz="2000" i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Гульнара </a:t>
                      </a:r>
                      <a:r>
                        <a:rPr lang="ru-RU" sz="2000" i="1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Хайрулловна</a:t>
                      </a:r>
                      <a:endParaRPr lang="ru-RU" sz="1400" i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Заведующий  МБДОУ «Детский сад общеразвивающего вида №76» НМР РТ</a:t>
                      </a:r>
                      <a:endParaRPr lang="ru-RU" sz="1400" i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399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Команда проекта:</a:t>
                      </a:r>
                      <a:endParaRPr lang="ru-RU" sz="1400" i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039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Малыгина </a:t>
                      </a:r>
                      <a:r>
                        <a:rPr lang="ru-RU" sz="2000" i="1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Ильсеяр</a:t>
                      </a:r>
                      <a:r>
                        <a:rPr lang="ru-RU" sz="2000" i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2000" i="1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Рашитовна</a:t>
                      </a:r>
                      <a:endParaRPr lang="ru-RU" sz="1400" i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Старший  воспитатель</a:t>
                      </a:r>
                      <a:endParaRPr lang="ru-RU" sz="1400" i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321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Мингазова</a:t>
                      </a:r>
                      <a:r>
                        <a:rPr lang="ru-RU" sz="2000" i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2000" i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Римма </a:t>
                      </a:r>
                      <a:r>
                        <a:rPr lang="ru-RU" sz="2000" i="1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Рифовна</a:t>
                      </a:r>
                      <a:endParaRPr lang="ru-RU" sz="1400" i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Воспитатель  по обучению татарскому и русскому языкам</a:t>
                      </a:r>
                      <a:endParaRPr lang="ru-RU" sz="1400" i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Ганеева</a:t>
                      </a:r>
                      <a:r>
                        <a:rPr lang="ru-RU" sz="2000" i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2000" i="1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Алсу</a:t>
                      </a:r>
                      <a:r>
                        <a:rPr lang="ru-RU" sz="2000" i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2000" i="1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Салиховна</a:t>
                      </a:r>
                      <a:endParaRPr lang="ru-RU" sz="1400" i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Воспитатель  по обучению татарскому и русскому языкам</a:t>
                      </a:r>
                      <a:endParaRPr lang="ru-RU" sz="1400" i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304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Салахиева</a:t>
                      </a:r>
                      <a:r>
                        <a:rPr lang="ru-RU" sz="2000" i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2000" i="1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Ляйля</a:t>
                      </a:r>
                      <a:r>
                        <a:rPr lang="ru-RU" sz="2000" i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2000" i="1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Жаудатовна</a:t>
                      </a:r>
                      <a:endParaRPr lang="ru-RU" sz="1400" i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Музыкальный  руководитель</a:t>
                      </a:r>
                      <a:endParaRPr lang="ru-RU" sz="1400" i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039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Вафина</a:t>
                      </a:r>
                      <a:r>
                        <a:rPr lang="ru-RU" sz="2000" i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2000" i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Альбина </a:t>
                      </a:r>
                      <a:r>
                        <a:rPr lang="ru-RU" sz="2000" i="1" kern="12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Ринатовна</a:t>
                      </a:r>
                      <a:endParaRPr lang="ru-RU" sz="1400" i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Музыкальный  руководитель</a:t>
                      </a:r>
                      <a:endParaRPr lang="ru-RU" sz="1400" i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17" y="139513"/>
            <a:ext cx="1789602" cy="1781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15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E:\Яңа вариант\light-bg_NC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0" y="0"/>
            <a:ext cx="9144000" cy="2060848"/>
          </a:xfrm>
          <a:prstGeom prst="rect">
            <a:avLst/>
          </a:prstGeom>
          <a:gradFill flip="none" rotWithShape="1">
            <a:gsLst>
              <a:gs pos="0">
                <a:srgbClr val="008000">
                  <a:tint val="66000"/>
                  <a:satMod val="160000"/>
                </a:srgbClr>
              </a:gs>
              <a:gs pos="50000">
                <a:srgbClr val="008000">
                  <a:tint val="44500"/>
                  <a:satMod val="160000"/>
                </a:srgbClr>
              </a:gs>
              <a:gs pos="100000">
                <a:srgbClr val="008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620688"/>
            <a:ext cx="8316416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i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Цель проекта</a:t>
            </a:r>
            <a:r>
              <a:rPr lang="ru-RU" sz="4800" b="1" i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ru-RU" sz="4800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800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Сохранение 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родного языка через приобщение 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к национальной  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культуре, 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традиций, фольклора, декоративно-прикладного искусства</a:t>
            </a:r>
            <a:endParaRPr lang="ru-RU" sz="4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17" y="139513"/>
            <a:ext cx="1789602" cy="1781821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6839355" y="4653134"/>
            <a:ext cx="2267743" cy="2204866"/>
            <a:chOff x="6876258" y="4653134"/>
            <a:chExt cx="2267743" cy="2204866"/>
          </a:xfrm>
        </p:grpSpPr>
        <p:sp>
          <p:nvSpPr>
            <p:cNvPr id="8" name="Прямоугольник 7"/>
            <p:cNvSpPr/>
            <p:nvPr/>
          </p:nvSpPr>
          <p:spPr>
            <a:xfrm rot="20695474">
              <a:off x="7385535" y="5080568"/>
              <a:ext cx="1529645" cy="1349995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50000"/>
                    <a:tint val="66000"/>
                    <a:satMod val="160000"/>
                  </a:schemeClr>
                </a:gs>
                <a:gs pos="50000">
                  <a:schemeClr val="bg1">
                    <a:lumMod val="50000"/>
                    <a:tint val="44500"/>
                    <a:satMod val="160000"/>
                  </a:schemeClr>
                </a:gs>
                <a:gs pos="100000">
                  <a:schemeClr val="bg1">
                    <a:lumMod val="50000"/>
                    <a:tint val="23500"/>
                    <a:satMod val="160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Равнобедренный треугольник 10"/>
            <p:cNvSpPr/>
            <p:nvPr/>
          </p:nvSpPr>
          <p:spPr>
            <a:xfrm rot="16200000">
              <a:off x="6907697" y="4621695"/>
              <a:ext cx="2204866" cy="2267743"/>
            </a:xfrm>
            <a:prstGeom prst="triangle">
              <a:avLst>
                <a:gd name="adj" fmla="val 0"/>
              </a:avLst>
            </a:prstGeom>
            <a:gradFill flip="none" rotWithShape="1">
              <a:gsLst>
                <a:gs pos="0">
                  <a:srgbClr val="008000">
                    <a:tint val="66000"/>
                    <a:satMod val="160000"/>
                  </a:srgbClr>
                </a:gs>
                <a:gs pos="50000">
                  <a:srgbClr val="008000">
                    <a:tint val="44500"/>
                    <a:satMod val="160000"/>
                  </a:srgbClr>
                </a:gs>
                <a:gs pos="100000">
                  <a:srgbClr val="008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706339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E:\Яңа вариант\light-bg_NC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39" b="100000" l="9854" r="99270">
                        <a14:backgroundMark x1="19708" y1="16064" x2="19708" y2="16064"/>
                        <a14:backgroundMark x1="14234" y1="6426" x2="14234" y2="6426"/>
                        <a14:backgroundMark x1="10219" y1="5622" x2="10219" y2="5622"/>
                        <a14:backgroundMark x1="30292" y1="26104" x2="30292" y2="26104"/>
                        <a14:backgroundMark x1="35766" y1="34137" x2="35766" y2="34137"/>
                        <a14:backgroundMark x1="23358" y1="35743" x2="23358" y2="35743"/>
                        <a14:backgroundMark x1="18613" y1="37751" x2="18613" y2="37751"/>
                        <a14:backgroundMark x1="23358" y1="32129" x2="23358" y2="32129"/>
                        <a14:backgroundMark x1="26642" y1="39759" x2="26642" y2="39759"/>
                        <a14:backgroundMark x1="18613" y1="34137" x2="18613" y2="34137"/>
                        <a14:backgroundMark x1="14964" y1="30924" x2="14964" y2="30924"/>
                        <a14:backgroundMark x1="15328" y1="28112" x2="15328" y2="28112"/>
                        <a14:backgroundMark x1="4745" y1="14056" x2="4745" y2="14056"/>
                        <a14:backgroundMark x1="2920" y1="19679" x2="2920" y2="19679"/>
                        <a14:backgroundMark x1="10584" y1="20080" x2="10584" y2="20080"/>
                        <a14:backgroundMark x1="6934" y1="22490" x2="6934" y2="22490"/>
                        <a14:backgroundMark x1="11679" y1="25703" x2="11679" y2="25703"/>
                        <a14:backgroundMark x1="1095" y1="14859" x2="1095" y2="14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475654"/>
            <a:ext cx="2609850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4000" cy="2060848"/>
          </a:xfrm>
          <a:prstGeom prst="rect">
            <a:avLst/>
          </a:prstGeom>
          <a:gradFill flip="none" rotWithShape="1">
            <a:gsLst>
              <a:gs pos="0">
                <a:srgbClr val="008000">
                  <a:tint val="66000"/>
                  <a:satMod val="160000"/>
                </a:srgbClr>
              </a:gs>
              <a:gs pos="50000">
                <a:srgbClr val="008000">
                  <a:tint val="44500"/>
                  <a:satMod val="160000"/>
                </a:srgbClr>
              </a:gs>
              <a:gs pos="100000">
                <a:srgbClr val="008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332656"/>
            <a:ext cx="813690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4800" b="1" i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i="1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000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000" i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000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000" i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000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000" i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000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/>
              <a:buChar char=""/>
            </a:pPr>
            <a:r>
              <a:rPr lang="ru-RU" i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формирование  </a:t>
            </a:r>
            <a:r>
              <a:rPr lang="ru-RU" i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 детей навыков культуры речевого общения на родном языке, через возрождение культурных и духовных традиций своего народа, и приобщения к истокам родной культуры</a:t>
            </a:r>
            <a:r>
              <a:rPr lang="ru-RU" i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</a:p>
          <a:p>
            <a:pPr algn="just"/>
            <a:endParaRPr lang="ru-RU" i="1" dirty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indent="-342900" algn="just">
              <a:buFont typeface="Wingdings"/>
              <a:buChar char=""/>
            </a:pPr>
            <a:r>
              <a:rPr lang="ru-RU" i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развитие </a:t>
            </a:r>
            <a:r>
              <a:rPr lang="ru-RU" i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интереса к татарскому народному творчеству, промыслам, традициям и обычаям, умение отражать это в художественно-продуктивной деятельности; </a:t>
            </a:r>
            <a:endParaRPr lang="ru-RU" i="1" dirty="0" smtClean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/>
            <a:endParaRPr lang="ru-RU" i="1" dirty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indent="-342900" algn="just">
              <a:buFont typeface="Wingdings"/>
              <a:buChar char=""/>
            </a:pPr>
            <a:r>
              <a:rPr lang="ru-RU" i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распространение </a:t>
            </a:r>
            <a:r>
              <a:rPr lang="ru-RU" i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информационно - просветительской работы по пропаганде сохранения культурного наследия; </a:t>
            </a:r>
            <a:endParaRPr lang="ru-RU" i="1" dirty="0" smtClean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/>
            <a:endParaRPr lang="ru-RU" i="1" dirty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indent="-342900" algn="just">
              <a:buFont typeface="Wingdings"/>
              <a:buChar char=""/>
            </a:pPr>
            <a:r>
              <a:rPr lang="ru-RU" i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вовлечение </a:t>
            </a:r>
            <a:r>
              <a:rPr lang="ru-RU" i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родителей, социальных партнеров в проектную </a:t>
            </a:r>
            <a:r>
              <a:rPr lang="ru-RU" i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деятельность, с </a:t>
            </a:r>
            <a:r>
              <a:rPr lang="ru-RU" i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привлечением  к поиску механизмов решения актуальных проблем по сохранению </a:t>
            </a:r>
            <a:r>
              <a:rPr lang="ru-RU" i="1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родного </a:t>
            </a:r>
            <a:r>
              <a:rPr lang="ru-RU" i="1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языка.</a:t>
            </a:r>
            <a:endParaRPr lang="ru-RU" i="1" dirty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 algn="just">
              <a:spcAft>
                <a:spcPts val="0"/>
              </a:spcAft>
            </a:pPr>
            <a:endParaRPr lang="ru-RU" sz="1400" i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17" y="139513"/>
            <a:ext cx="1789602" cy="1781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97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E:\Яңа вариант\light-bg_NC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9" name="Группа 8"/>
          <p:cNvGrpSpPr/>
          <p:nvPr/>
        </p:nvGrpSpPr>
        <p:grpSpPr>
          <a:xfrm>
            <a:off x="7020272" y="5134035"/>
            <a:ext cx="2123728" cy="1723965"/>
            <a:chOff x="6876258" y="4653134"/>
            <a:chExt cx="2267743" cy="2204866"/>
          </a:xfrm>
        </p:grpSpPr>
        <p:sp>
          <p:nvSpPr>
            <p:cNvPr id="10" name="Прямоугольник 9"/>
            <p:cNvSpPr/>
            <p:nvPr/>
          </p:nvSpPr>
          <p:spPr>
            <a:xfrm rot="20695474">
              <a:off x="7385535" y="5080568"/>
              <a:ext cx="1529645" cy="1349995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50000"/>
                    <a:tint val="66000"/>
                    <a:satMod val="160000"/>
                  </a:schemeClr>
                </a:gs>
                <a:gs pos="50000">
                  <a:schemeClr val="bg1">
                    <a:lumMod val="50000"/>
                    <a:tint val="44500"/>
                    <a:satMod val="160000"/>
                  </a:schemeClr>
                </a:gs>
                <a:gs pos="100000">
                  <a:schemeClr val="bg1">
                    <a:lumMod val="50000"/>
                    <a:tint val="23500"/>
                    <a:satMod val="160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Равнобедренный треугольник 10"/>
            <p:cNvSpPr/>
            <p:nvPr/>
          </p:nvSpPr>
          <p:spPr>
            <a:xfrm rot="16200000">
              <a:off x="6907697" y="4621695"/>
              <a:ext cx="2204866" cy="2267743"/>
            </a:xfrm>
            <a:prstGeom prst="triangle">
              <a:avLst>
                <a:gd name="adj" fmla="val 0"/>
              </a:avLst>
            </a:prstGeom>
            <a:gradFill flip="none" rotWithShape="1">
              <a:gsLst>
                <a:gs pos="0">
                  <a:srgbClr val="008000">
                    <a:tint val="66000"/>
                    <a:satMod val="160000"/>
                  </a:srgbClr>
                </a:gs>
                <a:gs pos="50000">
                  <a:srgbClr val="008000">
                    <a:tint val="44500"/>
                    <a:satMod val="160000"/>
                  </a:srgbClr>
                </a:gs>
                <a:gs pos="100000">
                  <a:srgbClr val="008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0" y="0"/>
            <a:ext cx="9144000" cy="2060848"/>
          </a:xfrm>
          <a:prstGeom prst="rect">
            <a:avLst/>
          </a:prstGeom>
          <a:gradFill flip="none" rotWithShape="1">
            <a:gsLst>
              <a:gs pos="0">
                <a:srgbClr val="008000">
                  <a:tint val="66000"/>
                  <a:satMod val="160000"/>
                </a:srgbClr>
              </a:gs>
              <a:gs pos="50000">
                <a:srgbClr val="008000">
                  <a:tint val="44500"/>
                  <a:satMod val="160000"/>
                </a:srgbClr>
              </a:gs>
              <a:gs pos="100000">
                <a:srgbClr val="008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i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Бюджет проекта</a:t>
            </a:r>
            <a:endParaRPr lang="ru-RU" sz="4800" b="1" i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2740372"/>
              </p:ext>
            </p:extLst>
          </p:nvPr>
        </p:nvGraphicFramePr>
        <p:xfrm>
          <a:off x="539552" y="2204864"/>
          <a:ext cx="8064895" cy="4389824"/>
        </p:xfrm>
        <a:graphic>
          <a:graphicData uri="http://schemas.openxmlformats.org/drawingml/2006/table">
            <a:tbl>
              <a:tblPr firstRow="1" firstCol="1" bandRow="1"/>
              <a:tblGrid>
                <a:gridCol w="5760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531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6736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8417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114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п/п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501" marR="5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расходов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501" marR="5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Собственные средства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501" marR="5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Запрашиваемые средства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501" marR="5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Всего 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(в рублях)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501" marR="5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14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57501" marR="5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Материально-техническое оснащение ДОУ:</a:t>
                      </a:r>
                    </a:p>
                  </a:txBody>
                  <a:tcPr marL="57501" marR="5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 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000</a:t>
                      </a:r>
                    </a:p>
                  </a:txBody>
                  <a:tcPr marL="57501" marR="5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500 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000</a:t>
                      </a:r>
                    </a:p>
                  </a:txBody>
                  <a:tcPr marL="57501" marR="5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600 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000</a:t>
                      </a:r>
                    </a:p>
                  </a:txBody>
                  <a:tcPr marL="57501" marR="5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83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7501" marR="5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Приобретение мультимидейного </a:t>
                      </a:r>
                      <a:r>
                        <a:rPr lang="tt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оборудования для художественной мастерской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501" marR="5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5 000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501" marR="5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110 000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57501" marR="5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115 000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57501" marR="5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92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7501" marR="5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Приобретение видеокамеры для записи выступлений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501" marR="5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5 000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501" marR="5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50 000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501" marR="5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55 000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57501" marR="5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80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57501" marR="5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Мебель </a:t>
                      </a:r>
                      <a:r>
                        <a:rPr lang="tt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 оборудование</a:t>
                      </a:r>
                      <a:r>
                        <a:rPr lang="tt-RU" sz="14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tt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для </a:t>
                      </a:r>
                      <a:r>
                        <a:rPr lang="tt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художественной мастерской: стеллажи, шкафы, столы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501" marR="5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10 000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501" marR="5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150 000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57501" marR="5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160 000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57501" marR="5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057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57501" marR="5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Материалы и аксессуары для работы  в художественной мастерской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501" marR="5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50 000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57501" marR="5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50 000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501" marR="5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100 000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57501" marR="5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114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57501" marR="5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Приобретение и пошив национальных костюмов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501" marR="5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30 000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57501" marR="5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140 00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501" marR="5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170 000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57501" marR="5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055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57501" marR="5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Приобретение 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методической и художественной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литературы на татарском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языке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501" marR="5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57501" marR="5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10 000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501" marR="5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10 000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57501" marR="5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69484">
                <a:tc gridSpan="5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Итого:                                                                                         </a:t>
                      </a:r>
                      <a:r>
                        <a:rPr lang="ru-RU" sz="1400" b="1" i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600</a:t>
                      </a:r>
                      <a:r>
                        <a:rPr lang="ru-RU" sz="1400" b="1" i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000 рублей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501" marR="5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17" y="139513"/>
            <a:ext cx="1789602" cy="1781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888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E:\Яңа вариант\light-bg_NC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39" b="100000" l="9854" r="99270">
                        <a14:backgroundMark x1="19708" y1="16064" x2="19708" y2="16064"/>
                        <a14:backgroundMark x1="14234" y1="6426" x2="14234" y2="6426"/>
                        <a14:backgroundMark x1="10219" y1="5622" x2="10219" y2="5622"/>
                        <a14:backgroundMark x1="30292" y1="26104" x2="30292" y2="26104"/>
                        <a14:backgroundMark x1="35766" y1="34137" x2="35766" y2="34137"/>
                        <a14:backgroundMark x1="23358" y1="35743" x2="23358" y2="35743"/>
                        <a14:backgroundMark x1="18613" y1="37751" x2="18613" y2="37751"/>
                        <a14:backgroundMark x1="23358" y1="32129" x2="23358" y2="32129"/>
                        <a14:backgroundMark x1="26642" y1="39759" x2="26642" y2="39759"/>
                        <a14:backgroundMark x1="18613" y1="34137" x2="18613" y2="34137"/>
                        <a14:backgroundMark x1="14964" y1="30924" x2="14964" y2="30924"/>
                        <a14:backgroundMark x1="15328" y1="28112" x2="15328" y2="28112"/>
                        <a14:backgroundMark x1="4745" y1="14056" x2="4745" y2="14056"/>
                        <a14:backgroundMark x1="2920" y1="19679" x2="2920" y2="19679"/>
                        <a14:backgroundMark x1="10584" y1="20080" x2="10584" y2="20080"/>
                        <a14:backgroundMark x1="6934" y1="22490" x2="6934" y2="22490"/>
                        <a14:backgroundMark x1="11679" y1="25703" x2="11679" y2="25703"/>
                        <a14:backgroundMark x1="1095" y1="14859" x2="1095" y2="14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933719"/>
            <a:ext cx="2105794" cy="1913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Скругленный прямоугольник 24"/>
          <p:cNvSpPr/>
          <p:nvPr/>
        </p:nvSpPr>
        <p:spPr>
          <a:xfrm>
            <a:off x="5998556" y="2357263"/>
            <a:ext cx="2205353" cy="371401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b="1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299115" y="2373871"/>
            <a:ext cx="2205353" cy="371401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b="1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08720" y="2357264"/>
            <a:ext cx="2205353" cy="371401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b="1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993967" y="2973306"/>
            <a:ext cx="2205353" cy="2880320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Конкурсы с участием детей</a:t>
            </a:r>
            <a:endParaRPr lang="en-US" b="1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b="1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299116" y="2946641"/>
            <a:ext cx="2205353" cy="2880320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Конкурсы с участием детей</a:t>
            </a:r>
            <a:endParaRPr lang="en-US" b="1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b="1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39552" y="2937557"/>
            <a:ext cx="2205353" cy="2880320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b="1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-53867"/>
            <a:ext cx="9144000" cy="2060848"/>
          </a:xfrm>
          <a:prstGeom prst="rect">
            <a:avLst/>
          </a:prstGeom>
          <a:gradFill flip="none" rotWithShape="1">
            <a:gsLst>
              <a:gs pos="0">
                <a:srgbClr val="008000">
                  <a:tint val="66000"/>
                  <a:satMod val="160000"/>
                </a:srgbClr>
              </a:gs>
              <a:gs pos="50000">
                <a:srgbClr val="008000">
                  <a:tint val="44500"/>
                  <a:satMod val="160000"/>
                </a:srgbClr>
              </a:gs>
              <a:gs pos="100000">
                <a:srgbClr val="008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475656" y="44624"/>
            <a:ext cx="7416824" cy="1826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tt-RU" sz="4000" b="1" i="1" dirty="0">
                <a:latin typeface="Times New Roman" pitchFamily="18" charset="0"/>
                <a:ea typeface="Times New Roman"/>
                <a:cs typeface="Times New Roman" pitchFamily="18" charset="0"/>
              </a:rPr>
              <a:t>Ссылки на</a:t>
            </a:r>
            <a:r>
              <a:rPr lang="tt-RU" sz="40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4000" b="1" i="1" dirty="0">
                <a:latin typeface="Times New Roman" pitchFamily="18" charset="0"/>
                <a:ea typeface="Calibri"/>
                <a:cs typeface="Times New Roman" pitchFamily="18" charset="0"/>
              </a:rPr>
              <a:t>информационные сайты и социальные сети</a:t>
            </a:r>
            <a:endParaRPr lang="ru-RU" sz="4000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i="1" dirty="0"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7" name="Рисунок 6" descr="F:\3cf2583a-63b2-4c0b-a96a-7d907111c90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05750" y="3089994"/>
            <a:ext cx="1992081" cy="26469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" name="Рисунок 7" descr="6256b2cc-60ed-4703-949d-8ae320aaaeea.jp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58483" y="3089996"/>
            <a:ext cx="1967490" cy="26469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" name="Рисунок 8" descr="f7d56d00-5181-474b-a84a-d551829c94a2.jpg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122274" y="3085801"/>
            <a:ext cx="1977016" cy="26511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0" name="Прямоугольник 9"/>
          <p:cNvSpPr/>
          <p:nvPr/>
        </p:nvSpPr>
        <p:spPr>
          <a:xfrm>
            <a:off x="6179878" y="2404729"/>
            <a:ext cx="1861808" cy="324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just">
              <a:lnSpc>
                <a:spcPct val="115000"/>
              </a:lnSpc>
              <a:spcAft>
                <a:spcPts val="0"/>
              </a:spcAft>
            </a:pPr>
            <a:r>
              <a:rPr lang="ru-RU" sz="1400" i="1" dirty="0" smtClean="0">
                <a:latin typeface="Times New Roman"/>
                <a:ea typeface="Calibri"/>
                <a:cs typeface="Times New Roman"/>
                <a:hlinkClick r:id="rId8"/>
              </a:rPr>
              <a:t>В контакте </a:t>
            </a:r>
            <a:endParaRPr lang="ru-RU" sz="1100" dirty="0">
              <a:ea typeface="Calibri"/>
              <a:cs typeface="Times New Roman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36004" y="2395743"/>
            <a:ext cx="8835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i="1" dirty="0" err="1">
                <a:latin typeface="Times New Roman"/>
                <a:ea typeface="Calibri"/>
                <a:hlinkClick r:id="rId9"/>
              </a:rPr>
              <a:t>edu.tatar</a:t>
            </a:r>
            <a:r>
              <a:rPr lang="en-US" sz="1400" i="1" dirty="0">
                <a:latin typeface="Times New Roman"/>
                <a:ea typeface="Calibri"/>
                <a:hlinkClick r:id="rId9"/>
              </a:rPr>
              <a:t> </a:t>
            </a:r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28185" y="2387440"/>
            <a:ext cx="1894942" cy="3243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en-US" sz="1400" i="1" dirty="0" smtClean="0">
                <a:latin typeface="Times New Roman"/>
                <a:ea typeface="Calibri"/>
                <a:cs typeface="Times New Roman"/>
                <a:hlinkClick r:id="rId10"/>
              </a:rPr>
              <a:t>Telegram</a:t>
            </a:r>
            <a:r>
              <a:rPr lang="ru-RU" sz="1400" i="1" dirty="0" smtClean="0">
                <a:latin typeface="Times New Roman"/>
                <a:ea typeface="Calibri"/>
                <a:cs typeface="Times New Roman"/>
                <a:hlinkClick r:id="rId10"/>
              </a:rPr>
              <a:t> - канал</a:t>
            </a:r>
            <a:endParaRPr lang="ru-RU" sz="1100" dirty="0">
              <a:ea typeface="Calibri"/>
              <a:cs typeface="Times New Roman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07" y="44624"/>
            <a:ext cx="1789602" cy="1781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17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:\Яңа вариант\light-bg_NC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" y="25761"/>
            <a:ext cx="9144000" cy="6858000"/>
          </a:xfrm>
          <a:prstGeom prst="rect">
            <a:avLst/>
          </a:prstGeom>
          <a:noFill/>
        </p:spPr>
      </p:pic>
      <p:grpSp>
        <p:nvGrpSpPr>
          <p:cNvPr id="5" name="Группа 4"/>
          <p:cNvGrpSpPr/>
          <p:nvPr/>
        </p:nvGrpSpPr>
        <p:grpSpPr>
          <a:xfrm>
            <a:off x="7020272" y="5134035"/>
            <a:ext cx="2123728" cy="1723965"/>
            <a:chOff x="6876258" y="4653134"/>
            <a:chExt cx="2267743" cy="2204866"/>
          </a:xfrm>
        </p:grpSpPr>
        <p:sp>
          <p:nvSpPr>
            <p:cNvPr id="6" name="Прямоугольник 5"/>
            <p:cNvSpPr/>
            <p:nvPr/>
          </p:nvSpPr>
          <p:spPr>
            <a:xfrm rot="20695474">
              <a:off x="7385535" y="5080568"/>
              <a:ext cx="1529645" cy="1349995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50000"/>
                    <a:tint val="66000"/>
                    <a:satMod val="160000"/>
                  </a:schemeClr>
                </a:gs>
                <a:gs pos="50000">
                  <a:schemeClr val="bg1">
                    <a:lumMod val="50000"/>
                    <a:tint val="44500"/>
                    <a:satMod val="160000"/>
                  </a:schemeClr>
                </a:gs>
                <a:gs pos="100000">
                  <a:schemeClr val="bg1">
                    <a:lumMod val="50000"/>
                    <a:tint val="23500"/>
                    <a:satMod val="160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Равнобедренный треугольник 6"/>
            <p:cNvSpPr/>
            <p:nvPr/>
          </p:nvSpPr>
          <p:spPr>
            <a:xfrm rot="16200000">
              <a:off x="6907697" y="4621695"/>
              <a:ext cx="2204866" cy="2267743"/>
            </a:xfrm>
            <a:prstGeom prst="triangle">
              <a:avLst>
                <a:gd name="adj" fmla="val 0"/>
              </a:avLst>
            </a:prstGeom>
            <a:gradFill flip="none" rotWithShape="1">
              <a:gsLst>
                <a:gs pos="0">
                  <a:srgbClr val="008000">
                    <a:tint val="66000"/>
                    <a:satMod val="160000"/>
                  </a:srgbClr>
                </a:gs>
                <a:gs pos="50000">
                  <a:srgbClr val="008000">
                    <a:tint val="44500"/>
                    <a:satMod val="160000"/>
                  </a:srgbClr>
                </a:gs>
                <a:gs pos="100000">
                  <a:srgbClr val="008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148617" y="453926"/>
            <a:ext cx="2016224" cy="6237991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313732" y="438787"/>
            <a:ext cx="2160240" cy="6253129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577292" y="423648"/>
            <a:ext cx="2155964" cy="6268267"/>
          </a:xfrm>
          <a:prstGeom prst="rect">
            <a:avLst/>
          </a:prstGeom>
          <a:gradFill flip="none" rotWithShape="1">
            <a:gsLst>
              <a:gs pos="0">
                <a:srgbClr val="008000">
                  <a:tint val="66000"/>
                  <a:satMod val="160000"/>
                </a:srgbClr>
              </a:gs>
              <a:gs pos="50000">
                <a:srgbClr val="008000">
                  <a:tint val="44500"/>
                  <a:satMod val="160000"/>
                </a:srgbClr>
              </a:gs>
              <a:gs pos="100000">
                <a:srgbClr val="008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824687" y="423649"/>
            <a:ext cx="2220334" cy="6268266"/>
          </a:xfrm>
          <a:prstGeom prst="rect">
            <a:avLst/>
          </a:prstGeom>
          <a:gradFill flip="none" rotWithShape="1">
            <a:gsLst>
              <a:gs pos="0">
                <a:srgbClr val="008000">
                  <a:tint val="66000"/>
                  <a:satMod val="160000"/>
                </a:srgbClr>
              </a:gs>
              <a:gs pos="50000">
                <a:srgbClr val="008000">
                  <a:tint val="44500"/>
                  <a:satMod val="160000"/>
                </a:srgbClr>
              </a:gs>
              <a:gs pos="100000">
                <a:srgbClr val="008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31832" y="548680"/>
            <a:ext cx="1797741" cy="504056"/>
          </a:xfrm>
          <a:prstGeom prst="roundRect">
            <a:avLst/>
          </a:prstGeom>
          <a:gradFill flip="none" rotWithShape="1">
            <a:gsLst>
              <a:gs pos="0">
                <a:srgbClr val="F79B4F">
                  <a:tint val="66000"/>
                  <a:satMod val="160000"/>
                </a:srgbClr>
              </a:gs>
              <a:gs pos="50000">
                <a:srgbClr val="F79B4F">
                  <a:tint val="44500"/>
                  <a:satMod val="160000"/>
                </a:srgbClr>
              </a:gs>
              <a:gs pos="100000">
                <a:srgbClr val="F79B4F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Актуальность</a:t>
            </a:r>
            <a:endParaRPr lang="ru-RU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385740" y="548680"/>
            <a:ext cx="2016223" cy="504056"/>
          </a:xfrm>
          <a:prstGeom prst="roundRect">
            <a:avLst/>
          </a:prstGeom>
          <a:gradFill flip="none" rotWithShape="1">
            <a:gsLst>
              <a:gs pos="0">
                <a:srgbClr val="FFFF69">
                  <a:tint val="66000"/>
                  <a:satMod val="160000"/>
                </a:srgbClr>
              </a:gs>
              <a:gs pos="50000">
                <a:srgbClr val="FFFF69">
                  <a:tint val="44500"/>
                  <a:satMod val="160000"/>
                </a:srgbClr>
              </a:gs>
              <a:gs pos="100000">
                <a:srgbClr val="FFFF69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Новизна</a:t>
            </a:r>
            <a:endParaRPr lang="ru-RU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647162" y="548680"/>
            <a:ext cx="2016223" cy="504056"/>
          </a:xfrm>
          <a:prstGeom prst="roundRect">
            <a:avLst/>
          </a:prstGeom>
          <a:gradFill flip="none" rotWithShape="1">
            <a:gsLst>
              <a:gs pos="0">
                <a:srgbClr val="66FF33">
                  <a:tint val="66000"/>
                  <a:satMod val="160000"/>
                </a:srgbClr>
              </a:gs>
              <a:gs pos="50000">
                <a:srgbClr val="66FF33">
                  <a:tint val="44500"/>
                  <a:satMod val="160000"/>
                </a:srgbClr>
              </a:gs>
              <a:gs pos="100000">
                <a:srgbClr val="66FF33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Мероприятия</a:t>
            </a:r>
            <a:endParaRPr lang="ru-RU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929435" y="548680"/>
            <a:ext cx="2016223" cy="504056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Результат</a:t>
            </a:r>
            <a:endParaRPr lang="ru-RU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57858" y="1204426"/>
            <a:ext cx="1797741" cy="5320918"/>
          </a:xfrm>
          <a:prstGeom prst="roundRect">
            <a:avLst/>
          </a:prstGeom>
          <a:gradFill flip="none" rotWithShape="1">
            <a:gsLst>
              <a:gs pos="0">
                <a:srgbClr val="F79B4F">
                  <a:tint val="66000"/>
                  <a:satMod val="160000"/>
                </a:srgbClr>
              </a:gs>
              <a:gs pos="50000">
                <a:srgbClr val="F79B4F">
                  <a:tint val="44500"/>
                  <a:satMod val="160000"/>
                </a:srgbClr>
              </a:gs>
              <a:gs pos="100000">
                <a:srgbClr val="F79B4F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39370" indent="443230" algn="just">
              <a:lnSpc>
                <a:spcPct val="107000"/>
              </a:lnSpc>
              <a:spcAft>
                <a:spcPts val="0"/>
              </a:spcAft>
            </a:pPr>
            <a:r>
              <a:rPr lang="ru-RU" sz="900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Современные дети - это дети мультимедийных технологий. </a:t>
            </a:r>
            <a:r>
              <a:rPr lang="ru-RU" sz="9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Теперь </a:t>
            </a:r>
            <a:r>
              <a:rPr lang="ru-RU" sz="900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интернет не ограничивается домашним компьютером и может быть доступен в любой момент благодаря новым мобильным телефонам. У детей возникает экранная зависимость, а из виртуальной реальности ребенку очень трудно вернуться к настоящей реальности. </a:t>
            </a:r>
            <a:endParaRPr lang="ru-RU" sz="900" b="1" dirty="0" smtClean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R="39370" indent="443230" algn="just">
              <a:lnSpc>
                <a:spcPct val="107000"/>
              </a:lnSpc>
              <a:spcAft>
                <a:spcPts val="0"/>
              </a:spcAft>
            </a:pPr>
            <a:r>
              <a:rPr lang="ru-RU" sz="9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Занятия </a:t>
            </a:r>
            <a:r>
              <a:rPr lang="ru-RU" sz="900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 художественной мастерской позволяют детям соприкоснуться с историческим прошлым не в виртуальном мире, а в реальном. </a:t>
            </a:r>
            <a:r>
              <a:rPr lang="ru-RU" sz="9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Осваивая </a:t>
            </a:r>
            <a:r>
              <a:rPr lang="ru-RU" sz="900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технологические особенности вышивки и  изготовления народной глиняной игрушки, росписи по дереву дети учатся планировать свои действия самостоятельно и достигать реальной цели благодаря чему развивается и обогащается речь ребёнка.</a:t>
            </a:r>
            <a:endParaRPr lang="ru-RU" sz="9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R="39370" indent="443230" algn="just">
              <a:lnSpc>
                <a:spcPts val="1630"/>
              </a:lnSpc>
              <a:spcAft>
                <a:spcPts val="155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endParaRPr lang="ru-RU" sz="12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400418" y="1268760"/>
            <a:ext cx="2001545" cy="5256584"/>
          </a:xfrm>
          <a:prstGeom prst="roundRect">
            <a:avLst/>
          </a:prstGeom>
          <a:gradFill flip="none" rotWithShape="1">
            <a:gsLst>
              <a:gs pos="0">
                <a:srgbClr val="FFFF69">
                  <a:tint val="66000"/>
                  <a:satMod val="160000"/>
                </a:srgbClr>
              </a:gs>
              <a:gs pos="50000">
                <a:srgbClr val="FFFF69">
                  <a:tint val="44500"/>
                  <a:satMod val="160000"/>
                </a:srgbClr>
              </a:gs>
              <a:gs pos="100000">
                <a:srgbClr val="FFFF69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t"/>
          <a:lstStyle/>
          <a:p>
            <a:pPr marR="36830" indent="438785" algn="just">
              <a:lnSpc>
                <a:spcPct val="107000"/>
              </a:lnSpc>
              <a:spcAft>
                <a:spcPts val="0"/>
              </a:spcAft>
            </a:pPr>
            <a:r>
              <a:rPr lang="ru-RU" sz="9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Творческая мастерская</a:t>
            </a:r>
            <a:r>
              <a:rPr lang="ru-RU" sz="900" b="1" dirty="0">
                <a:solidFill>
                  <a:srgbClr val="000000"/>
                </a:solidFill>
                <a:latin typeface="Monotype Corsiva"/>
              </a:rPr>
              <a:t> </a:t>
            </a:r>
            <a:r>
              <a:rPr lang="tt-RU" sz="900" b="1" dirty="0">
                <a:solidFill>
                  <a:srgbClr val="000000"/>
                </a:solidFill>
                <a:latin typeface="Times New Roman"/>
                <a:cs typeface="Times New Roman"/>
              </a:rPr>
              <a:t>“А</a:t>
            </a:r>
            <a:r>
              <a:rPr lang="en-US" sz="900" b="1" dirty="0" err="1">
                <a:solidFill>
                  <a:srgbClr val="000000"/>
                </a:solidFill>
                <a:latin typeface="Times New Roman"/>
                <a:cs typeface="Times New Roman"/>
              </a:rPr>
              <a:t>rt</a:t>
            </a:r>
            <a:r>
              <a:rPr lang="en-US" sz="900" b="1" dirty="0">
                <a:solidFill>
                  <a:srgbClr val="000000"/>
                </a:solidFill>
                <a:latin typeface="Times New Roman"/>
                <a:cs typeface="Times New Roman"/>
              </a:rPr>
              <a:t>  workshop</a:t>
            </a:r>
            <a:r>
              <a:rPr lang="tt-RU" sz="9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” </a:t>
            </a:r>
            <a:r>
              <a:rPr lang="ru-RU" sz="9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- </a:t>
            </a:r>
            <a:r>
              <a:rPr lang="tt-RU" sz="9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tt-RU" sz="9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это театральная, художественная, краеведческая и  мастерская коммуникативных способностей.</a:t>
            </a:r>
            <a:endParaRPr lang="ru-RU" sz="1100" dirty="0">
              <a:ea typeface="Calibri"/>
              <a:cs typeface="Times New Roman"/>
            </a:endParaRPr>
          </a:p>
          <a:p>
            <a:pPr marR="36830" indent="438785" algn="just">
              <a:lnSpc>
                <a:spcPct val="107000"/>
              </a:lnSpc>
              <a:spcAft>
                <a:spcPts val="0"/>
              </a:spcAft>
            </a:pPr>
            <a:r>
              <a:rPr lang="tt-RU" sz="9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Таким образом это:</a:t>
            </a:r>
            <a:endParaRPr lang="ru-RU" sz="1100" dirty="0">
              <a:ea typeface="Calibri"/>
              <a:cs typeface="Times New Roman"/>
            </a:endParaRPr>
          </a:p>
          <a:p>
            <a:pPr marR="36830" indent="438785" algn="just">
              <a:lnSpc>
                <a:spcPct val="107000"/>
              </a:lnSpc>
              <a:spcAft>
                <a:spcPts val="0"/>
              </a:spcAft>
            </a:pPr>
            <a:r>
              <a:rPr lang="ru-RU" sz="9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- форма организации совместной продуктивной деятельности педагог</a:t>
            </a:r>
            <a:r>
              <a:rPr lang="tt-RU" sz="9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ов</a:t>
            </a:r>
            <a:r>
              <a:rPr lang="ru-RU" sz="9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и детей, в процессе которой создаются индивидуальные и коллективные работы, имеющие четко определенную социальную мотивацию (украшение группы к празднику, изготовление поделок в подарок родным и близким, младшим детям и т. д.)</a:t>
            </a:r>
            <a:endParaRPr lang="ru-RU" sz="1100" dirty="0">
              <a:ea typeface="Calibri"/>
              <a:cs typeface="Times New Roman"/>
            </a:endParaRPr>
          </a:p>
          <a:p>
            <a:pPr marR="36830" indent="438785" algn="just">
              <a:lnSpc>
                <a:spcPct val="107000"/>
              </a:lnSpc>
              <a:spcAft>
                <a:spcPts val="0"/>
              </a:spcAft>
            </a:pPr>
            <a:r>
              <a:rPr lang="ru-RU" sz="9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- взаимодействие ребенка с окружающим, приобретение социального опыта через творческую деятельность.</a:t>
            </a:r>
            <a:endParaRPr lang="ru-RU" sz="1100" dirty="0">
              <a:ea typeface="Calibri"/>
              <a:cs typeface="Times New Roman"/>
            </a:endParaRPr>
          </a:p>
          <a:p>
            <a:pPr marR="36830" indent="438785" algn="just">
              <a:lnSpc>
                <a:spcPct val="107000"/>
              </a:lnSpc>
              <a:spcAft>
                <a:spcPts val="0"/>
              </a:spcAft>
            </a:pPr>
            <a:r>
              <a:rPr lang="ru-RU" sz="9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- мощный источник где развивается речь, легкость и радость общения между собой и окружающими,  интерес к изучению  народных промысел.</a:t>
            </a:r>
            <a:endParaRPr lang="ru-RU" sz="1100" dirty="0">
              <a:ea typeface="Calibri"/>
              <a:cs typeface="Times New Roman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929435" y="1204426"/>
            <a:ext cx="2010839" cy="5320918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R="39370" indent="443230" algn="just">
              <a:lnSpc>
                <a:spcPct val="107000"/>
              </a:lnSpc>
              <a:spcAft>
                <a:spcPts val="0"/>
              </a:spcAft>
            </a:pPr>
            <a:r>
              <a:rPr lang="ru-RU" sz="9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При систематической работе по данному проекту:</a:t>
            </a:r>
            <a:endParaRPr lang="ru-RU" sz="9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R="39370" indent="443230" algn="just">
              <a:lnSpc>
                <a:spcPct val="107000"/>
              </a:lnSpc>
              <a:spcAft>
                <a:spcPts val="0"/>
              </a:spcAft>
            </a:pPr>
            <a:r>
              <a:rPr lang="ru-RU" sz="9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  у детей значительно увеличится словарь, речь станет предметом активности детей,  они начнут активно сопровождать свою деятельность речью, получат знания об истории и культуре предков; </a:t>
            </a:r>
            <a:endParaRPr lang="ru-RU" sz="9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R="39370" indent="443230" algn="just">
              <a:lnSpc>
                <a:spcPct val="107000"/>
              </a:lnSpc>
              <a:spcAft>
                <a:spcPts val="0"/>
              </a:spcAft>
            </a:pPr>
            <a:r>
              <a:rPr lang="ru-RU" sz="9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- позволит воспитать свободную, творческую личность, осознающую свои корни национальные истоки;</a:t>
            </a:r>
            <a:endParaRPr lang="ru-RU" sz="9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9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будет выстроена  систематическая работа партнерства ДОУ и семьи (родители участвуют в мероприятиях, акциях, </a:t>
            </a:r>
            <a:r>
              <a:rPr lang="ru-RU" sz="9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челленджах</a:t>
            </a:r>
            <a:r>
              <a:rPr lang="ru-RU" sz="9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поддерживают языковую среду дома)</a:t>
            </a:r>
            <a:endParaRPr lang="ru-RU" sz="9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665842" y="1232756"/>
            <a:ext cx="1997543" cy="5292588"/>
          </a:xfrm>
          <a:prstGeom prst="roundRect">
            <a:avLst/>
          </a:prstGeom>
          <a:gradFill flip="none" rotWithShape="1">
            <a:gsLst>
              <a:gs pos="0">
                <a:srgbClr val="66FF33">
                  <a:tint val="66000"/>
                  <a:satMod val="160000"/>
                </a:srgbClr>
              </a:gs>
              <a:gs pos="50000">
                <a:srgbClr val="66FF33">
                  <a:tint val="44500"/>
                  <a:satMod val="160000"/>
                </a:srgbClr>
              </a:gs>
              <a:gs pos="100000">
                <a:srgbClr val="66FF33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>
              <a:spcAft>
                <a:spcPts val="0"/>
              </a:spcAft>
            </a:pPr>
            <a:r>
              <a:rPr lang="ru-RU" sz="9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Создание базы авторских методических пособий, электронных и дидактических игр.</a:t>
            </a:r>
          </a:p>
          <a:p>
            <a:pPr algn="just">
              <a:spcAft>
                <a:spcPts val="0"/>
              </a:spcAft>
            </a:pPr>
            <a:endParaRPr lang="ru-RU" sz="9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tt-RU" sz="9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Изготовление мини - книжек по национальным узорам из фетра.</a:t>
            </a:r>
            <a:endParaRPr lang="ru-RU" sz="9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9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tt-RU" sz="9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Включение  в конкурс “Сөмбелә гүзәле” номинацию “Народный промысел”</a:t>
            </a:r>
          </a:p>
          <a:p>
            <a:pPr algn="just">
              <a:spcAft>
                <a:spcPts val="0"/>
              </a:spcAft>
            </a:pPr>
            <a:endParaRPr lang="ru-RU" sz="9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tt-RU" sz="9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Приобретение оборудования для гончарного промысла</a:t>
            </a:r>
          </a:p>
          <a:p>
            <a:pPr algn="just">
              <a:spcAft>
                <a:spcPts val="0"/>
              </a:spcAft>
            </a:pPr>
            <a:endParaRPr lang="ru-RU" sz="9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9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Пошив национальных костюмов</a:t>
            </a:r>
          </a:p>
          <a:p>
            <a:pPr algn="just">
              <a:spcAft>
                <a:spcPts val="0"/>
              </a:spcAft>
            </a:pPr>
            <a:endParaRPr lang="ru-RU" sz="9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9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Изготовление предметов народного быта</a:t>
            </a:r>
          </a:p>
          <a:p>
            <a:pPr algn="just">
              <a:spcAft>
                <a:spcPts val="0"/>
              </a:spcAft>
            </a:pPr>
            <a:endParaRPr lang="ru-RU" sz="9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9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Изготовление национальных украшений </a:t>
            </a:r>
          </a:p>
          <a:p>
            <a:pPr algn="just">
              <a:spcAft>
                <a:spcPts val="0"/>
              </a:spcAft>
            </a:pPr>
            <a:endParaRPr lang="ru-RU" sz="9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9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Обогащение мини-музея</a:t>
            </a:r>
          </a:p>
          <a:p>
            <a:pPr algn="just">
              <a:spcAft>
                <a:spcPts val="0"/>
              </a:spcAft>
            </a:pPr>
            <a:endParaRPr lang="ru-RU" sz="9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900" b="1" dirty="0" smtClean="0">
              <a:solidFill>
                <a:srgbClr val="0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tt-RU" sz="900" b="1" dirty="0" smtClean="0">
              <a:solidFill>
                <a:srgbClr val="0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9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31912" y="1349152"/>
            <a:ext cx="1981820" cy="53285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12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92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2" descr="E:\Яңа вариант\light-bg_NC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Арка 3"/>
          <p:cNvSpPr/>
          <p:nvPr/>
        </p:nvSpPr>
        <p:spPr>
          <a:xfrm rot="16200000">
            <a:off x="311726" y="281153"/>
            <a:ext cx="5999973" cy="6344392"/>
          </a:xfrm>
          <a:prstGeom prst="blockArc">
            <a:avLst>
              <a:gd name="adj1" fmla="val 10800000"/>
              <a:gd name="adj2" fmla="val 21566093"/>
              <a:gd name="adj3" fmla="val 27243"/>
            </a:avLst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024952" y="2351898"/>
            <a:ext cx="2331024" cy="2291006"/>
          </a:xfrm>
          <a:prstGeom prst="ellipse">
            <a:avLst/>
          </a:prstGeom>
          <a:solidFill>
            <a:schemeClr val="bg1">
              <a:lumMod val="6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2311238" y="2640589"/>
            <a:ext cx="1758452" cy="1704737"/>
          </a:xfrm>
          <a:prstGeom prst="ellipse">
            <a:avLst/>
          </a:prstGeom>
          <a:ln/>
        </p:spPr>
        <p:style>
          <a:lnRef idx="1">
            <a:schemeClr val="accent5"/>
          </a:lnRef>
          <a:fillRef idx="1001">
            <a:schemeClr val="lt1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dirty="0"/>
          </a:p>
        </p:txBody>
      </p:sp>
      <p:grpSp>
        <p:nvGrpSpPr>
          <p:cNvPr id="20" name="Группа 19"/>
          <p:cNvGrpSpPr/>
          <p:nvPr/>
        </p:nvGrpSpPr>
        <p:grpSpPr>
          <a:xfrm>
            <a:off x="5472690" y="340524"/>
            <a:ext cx="2899892" cy="1015999"/>
            <a:chOff x="5272507" y="1119555"/>
            <a:chExt cx="2899892" cy="1015999"/>
          </a:xfrm>
          <a:solidFill>
            <a:srgbClr val="FFFF3F"/>
          </a:solidFill>
        </p:grpSpPr>
        <p:sp>
          <p:nvSpPr>
            <p:cNvPr id="19" name="Блок-схема: знак завершения 18"/>
            <p:cNvSpPr/>
            <p:nvPr/>
          </p:nvSpPr>
          <p:spPr>
            <a:xfrm>
              <a:off x="5637364" y="1119555"/>
              <a:ext cx="2535035" cy="1015999"/>
            </a:xfrm>
            <a:prstGeom prst="flowChartTerminator">
              <a:avLst/>
            </a:prstGeom>
            <a:grpFill/>
            <a:ln>
              <a:solidFill>
                <a:srgbClr val="FFFF00"/>
              </a:solidFill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3" name="Кольцо 12"/>
            <p:cNvSpPr/>
            <p:nvPr/>
          </p:nvSpPr>
          <p:spPr>
            <a:xfrm>
              <a:off x="5272507" y="1119555"/>
              <a:ext cx="1016016" cy="1015999"/>
            </a:xfrm>
            <a:prstGeom prst="donut">
              <a:avLst>
                <a:gd name="adj" fmla="val 11010"/>
              </a:avLst>
            </a:prstGeom>
            <a:grpFill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</p:sp>
        <p:sp>
          <p:nvSpPr>
            <p:cNvPr id="15" name="Овал 14"/>
            <p:cNvSpPr/>
            <p:nvPr/>
          </p:nvSpPr>
          <p:spPr>
            <a:xfrm>
              <a:off x="5384299" y="1231344"/>
              <a:ext cx="792432" cy="79242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22" name="Группа 21"/>
          <p:cNvGrpSpPr/>
          <p:nvPr/>
        </p:nvGrpSpPr>
        <p:grpSpPr>
          <a:xfrm>
            <a:off x="5472690" y="2845049"/>
            <a:ext cx="2899892" cy="1015999"/>
            <a:chOff x="5272507" y="1119555"/>
            <a:chExt cx="2899892" cy="1015999"/>
          </a:xfrm>
          <a:solidFill>
            <a:srgbClr val="CC99FF"/>
          </a:solidFill>
        </p:grpSpPr>
        <p:sp>
          <p:nvSpPr>
            <p:cNvPr id="23" name="Блок-схема: знак завершения 22"/>
            <p:cNvSpPr/>
            <p:nvPr/>
          </p:nvSpPr>
          <p:spPr>
            <a:xfrm>
              <a:off x="5637364" y="1119555"/>
              <a:ext cx="2535035" cy="1015999"/>
            </a:xfrm>
            <a:prstGeom prst="flowChartTerminator">
              <a:avLst/>
            </a:prstGeom>
            <a:grpFill/>
            <a:ln>
              <a:solidFill>
                <a:srgbClr val="CC99FF"/>
              </a:solidFill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Кольцо 23"/>
            <p:cNvSpPr/>
            <p:nvPr/>
          </p:nvSpPr>
          <p:spPr>
            <a:xfrm>
              <a:off x="5272507" y="1119555"/>
              <a:ext cx="1016016" cy="1015999"/>
            </a:xfrm>
            <a:prstGeom prst="donut">
              <a:avLst>
                <a:gd name="adj" fmla="val 11010"/>
              </a:avLst>
            </a:prstGeom>
            <a:grpFill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</p:sp>
        <p:sp>
          <p:nvSpPr>
            <p:cNvPr id="26" name="Овал 25"/>
            <p:cNvSpPr/>
            <p:nvPr/>
          </p:nvSpPr>
          <p:spPr>
            <a:xfrm>
              <a:off x="5384299" y="1231344"/>
              <a:ext cx="792432" cy="79242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28" name="Группа 27"/>
          <p:cNvGrpSpPr/>
          <p:nvPr/>
        </p:nvGrpSpPr>
        <p:grpSpPr>
          <a:xfrm>
            <a:off x="5472690" y="4059879"/>
            <a:ext cx="2899892" cy="1015999"/>
            <a:chOff x="5272507" y="1119555"/>
            <a:chExt cx="2899892" cy="1015999"/>
          </a:xfrm>
          <a:solidFill>
            <a:srgbClr val="C0EECC"/>
          </a:solidFill>
        </p:grpSpPr>
        <p:sp>
          <p:nvSpPr>
            <p:cNvPr id="29" name="Блок-схема: знак завершения 28"/>
            <p:cNvSpPr/>
            <p:nvPr/>
          </p:nvSpPr>
          <p:spPr>
            <a:xfrm>
              <a:off x="5637364" y="1119555"/>
              <a:ext cx="2535035" cy="1015999"/>
            </a:xfrm>
            <a:prstGeom prst="flowChartTerminator">
              <a:avLst/>
            </a:prstGeom>
            <a:grpFill/>
            <a:ln>
              <a:noFill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Кольцо 29"/>
            <p:cNvSpPr/>
            <p:nvPr/>
          </p:nvSpPr>
          <p:spPr>
            <a:xfrm>
              <a:off x="5272507" y="1119555"/>
              <a:ext cx="1016016" cy="1015999"/>
            </a:xfrm>
            <a:prstGeom prst="donut">
              <a:avLst>
                <a:gd name="adj" fmla="val 11010"/>
              </a:avLst>
            </a:prstGeom>
            <a:grpFill/>
            <a:ln>
              <a:noFill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</p:sp>
      </p:grpSp>
      <p:grpSp>
        <p:nvGrpSpPr>
          <p:cNvPr id="34" name="Группа 33"/>
          <p:cNvGrpSpPr/>
          <p:nvPr/>
        </p:nvGrpSpPr>
        <p:grpSpPr>
          <a:xfrm>
            <a:off x="5472690" y="5340988"/>
            <a:ext cx="2899892" cy="1015999"/>
            <a:chOff x="5272507" y="1119555"/>
            <a:chExt cx="2899892" cy="1015999"/>
          </a:xfrm>
          <a:solidFill>
            <a:srgbClr val="6565FF"/>
          </a:solidFill>
        </p:grpSpPr>
        <p:sp>
          <p:nvSpPr>
            <p:cNvPr id="35" name="Блок-схема: знак завершения 34"/>
            <p:cNvSpPr/>
            <p:nvPr/>
          </p:nvSpPr>
          <p:spPr>
            <a:xfrm>
              <a:off x="5637364" y="1119555"/>
              <a:ext cx="2535035" cy="1015999"/>
            </a:xfrm>
            <a:prstGeom prst="flowChartTerminator">
              <a:avLst/>
            </a:prstGeom>
            <a:grpFill/>
            <a:ln>
              <a:noFill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Кольцо 35"/>
            <p:cNvSpPr/>
            <p:nvPr/>
          </p:nvSpPr>
          <p:spPr>
            <a:xfrm>
              <a:off x="5272507" y="1119555"/>
              <a:ext cx="1016016" cy="1015999"/>
            </a:xfrm>
            <a:prstGeom prst="donut">
              <a:avLst>
                <a:gd name="adj" fmla="val 11010"/>
              </a:avLst>
            </a:prstGeom>
            <a:grpFill/>
            <a:ln>
              <a:noFill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</p:sp>
        <p:sp>
          <p:nvSpPr>
            <p:cNvPr id="38" name="Овал 37"/>
            <p:cNvSpPr/>
            <p:nvPr/>
          </p:nvSpPr>
          <p:spPr>
            <a:xfrm>
              <a:off x="5384299" y="1231344"/>
              <a:ext cx="792432" cy="79242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40" name="Группа 39"/>
          <p:cNvGrpSpPr/>
          <p:nvPr/>
        </p:nvGrpSpPr>
        <p:grpSpPr>
          <a:xfrm>
            <a:off x="5467893" y="1636534"/>
            <a:ext cx="2899892" cy="1015999"/>
            <a:chOff x="5272507" y="1119555"/>
            <a:chExt cx="2899892" cy="1015999"/>
          </a:xfrm>
          <a:solidFill>
            <a:srgbClr val="FFC000"/>
          </a:solidFill>
        </p:grpSpPr>
        <p:sp>
          <p:nvSpPr>
            <p:cNvPr id="41" name="Блок-схема: знак завершения 40"/>
            <p:cNvSpPr/>
            <p:nvPr/>
          </p:nvSpPr>
          <p:spPr>
            <a:xfrm>
              <a:off x="5637364" y="1119555"/>
              <a:ext cx="2535035" cy="1015999"/>
            </a:xfrm>
            <a:prstGeom prst="flowChartTerminator">
              <a:avLst/>
            </a:prstGeom>
            <a:solidFill>
              <a:srgbClr val="F79B4F"/>
            </a:solidFill>
            <a:ln>
              <a:noFill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 w="1270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42" name="Кольцо 41"/>
            <p:cNvSpPr/>
            <p:nvPr/>
          </p:nvSpPr>
          <p:spPr>
            <a:xfrm>
              <a:off x="5272507" y="1119555"/>
              <a:ext cx="1016016" cy="1015999"/>
            </a:xfrm>
            <a:prstGeom prst="donut">
              <a:avLst>
                <a:gd name="adj" fmla="val 11010"/>
              </a:avLst>
            </a:prstGeom>
            <a:solidFill>
              <a:srgbClr val="F79B4F"/>
            </a:solidFill>
            <a:ln>
              <a:noFill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</p:sp>
        <p:sp>
          <p:nvSpPr>
            <p:cNvPr id="44" name="Овал 43"/>
            <p:cNvSpPr/>
            <p:nvPr/>
          </p:nvSpPr>
          <p:spPr>
            <a:xfrm>
              <a:off x="5384299" y="1231344"/>
              <a:ext cx="792432" cy="7924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46" name="Овал 45"/>
          <p:cNvSpPr/>
          <p:nvPr/>
        </p:nvSpPr>
        <p:spPr>
          <a:xfrm>
            <a:off x="5584482" y="4171668"/>
            <a:ext cx="792432" cy="7924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7" name="Овал 46"/>
          <p:cNvSpPr/>
          <p:nvPr/>
        </p:nvSpPr>
        <p:spPr>
          <a:xfrm>
            <a:off x="5584482" y="5452777"/>
            <a:ext cx="792432" cy="7924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cxnSp>
        <p:nvCxnSpPr>
          <p:cNvPr id="2051" name="Прямая соединительная линия 2050"/>
          <p:cNvCxnSpPr/>
          <p:nvPr/>
        </p:nvCxnSpPr>
        <p:spPr>
          <a:xfrm>
            <a:off x="1337074" y="1120889"/>
            <a:ext cx="1044426" cy="1224463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285693" y="2569365"/>
            <a:ext cx="1573594" cy="499595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flipV="1">
            <a:off x="285693" y="3861048"/>
            <a:ext cx="1573594" cy="52211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flipV="1">
            <a:off x="1431959" y="4567878"/>
            <a:ext cx="995807" cy="128111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85" name="Заголовок 1"/>
          <p:cNvSpPr>
            <a:spLocks noGrp="1"/>
          </p:cNvSpPr>
          <p:nvPr>
            <p:ph type="title"/>
          </p:nvPr>
        </p:nvSpPr>
        <p:spPr>
          <a:xfrm>
            <a:off x="2311238" y="3317210"/>
            <a:ext cx="1641924" cy="432048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tt-RU" sz="1600" b="1" dirty="0" smtClean="0">
                <a:latin typeface="Monotype Corsiva" pitchFamily="66" charset="0"/>
                <a:ea typeface="+mn-ea"/>
                <a:cs typeface="+mn-cs"/>
              </a:rPr>
              <a:t>Художественная мастерская </a:t>
            </a:r>
            <a:br>
              <a:rPr lang="tt-RU" sz="1600" b="1" dirty="0" smtClean="0">
                <a:latin typeface="Monotype Corsiva" pitchFamily="66" charset="0"/>
                <a:ea typeface="+mn-ea"/>
                <a:cs typeface="+mn-cs"/>
              </a:rPr>
            </a:br>
            <a:r>
              <a:rPr lang="tt-RU" sz="2000" b="1" dirty="0" smtClean="0">
                <a:solidFill>
                  <a:srgbClr val="FF0000"/>
                </a:solidFill>
                <a:latin typeface="Monotype Corsiva" pitchFamily="66" charset="0"/>
                <a:ea typeface="+mn-ea"/>
                <a:cs typeface="+mn-cs"/>
              </a:rPr>
              <a:t>А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  <a:ea typeface="+mn-ea"/>
                <a:cs typeface="+mn-cs"/>
              </a:rPr>
              <a:t>r</a:t>
            </a:r>
            <a:r>
              <a:rPr lang="en-US" sz="2000" b="1" dirty="0" err="1">
                <a:solidFill>
                  <a:srgbClr val="FFCC00"/>
                </a:solidFill>
                <a:latin typeface="Monotype Corsiva" pitchFamily="66" charset="0"/>
                <a:ea typeface="+mn-ea"/>
                <a:cs typeface="+mn-cs"/>
              </a:rPr>
              <a:t>t</a:t>
            </a:r>
            <a:r>
              <a:rPr lang="en-US" sz="2000" b="1" dirty="0">
                <a:solidFill>
                  <a:srgbClr val="FF0000"/>
                </a:solidFill>
                <a:latin typeface="Monotype Corsiva" pitchFamily="66" charset="0"/>
                <a:ea typeface="+mn-ea"/>
                <a:cs typeface="+mn-cs"/>
              </a:rPr>
              <a:t> </a:t>
            </a:r>
            <a:r>
              <a:rPr lang="en-US" sz="2000" b="1" dirty="0" smtClean="0">
                <a:solidFill>
                  <a:srgbClr val="00B050"/>
                </a:solidFill>
                <a:latin typeface="Monotype Corsiva" pitchFamily="66" charset="0"/>
                <a:ea typeface="+mn-ea"/>
                <a:cs typeface="+mn-cs"/>
              </a:rPr>
              <a:t>w</a:t>
            </a:r>
            <a:r>
              <a:rPr lang="en-US" sz="2000" b="1" dirty="0" smtClean="0">
                <a:solidFill>
                  <a:srgbClr val="00B0F0"/>
                </a:solidFill>
                <a:latin typeface="Monotype Corsiva" pitchFamily="66" charset="0"/>
                <a:ea typeface="+mn-ea"/>
                <a:cs typeface="+mn-cs"/>
              </a:rPr>
              <a:t>o</a:t>
            </a:r>
            <a:r>
              <a:rPr lang="en-US" sz="2000" b="1" dirty="0" smtClean="0">
                <a:solidFill>
                  <a:srgbClr val="CC99FF"/>
                </a:solidFill>
                <a:latin typeface="Monotype Corsiva" pitchFamily="66" charset="0"/>
                <a:ea typeface="+mn-ea"/>
                <a:cs typeface="+mn-cs"/>
              </a:rPr>
              <a:t>r</a:t>
            </a:r>
            <a:r>
              <a:rPr lang="en-US" sz="2000" b="1" dirty="0" smtClean="0">
                <a:solidFill>
                  <a:srgbClr val="7030A0"/>
                </a:solidFill>
                <a:latin typeface="Monotype Corsiva" pitchFamily="66" charset="0"/>
                <a:ea typeface="+mn-ea"/>
                <a:cs typeface="+mn-cs"/>
              </a:rPr>
              <a:t>k</a:t>
            </a:r>
            <a:r>
              <a:rPr lang="en-US" sz="2000" b="1" dirty="0" smtClean="0">
                <a:solidFill>
                  <a:srgbClr val="FF0000"/>
                </a:solidFill>
                <a:latin typeface="Monotype Corsiva" pitchFamily="66" charset="0"/>
                <a:ea typeface="+mn-ea"/>
                <a:cs typeface="+mn-cs"/>
              </a:rPr>
              <a:t>s</a:t>
            </a: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  <a:ea typeface="+mn-ea"/>
                <a:cs typeface="+mn-cs"/>
              </a:rPr>
              <a:t>h</a:t>
            </a:r>
            <a:r>
              <a:rPr lang="en-US" sz="2000" b="1" dirty="0" smtClean="0">
                <a:solidFill>
                  <a:srgbClr val="FFCC00"/>
                </a:solidFill>
                <a:latin typeface="Monotype Corsiva" pitchFamily="66" charset="0"/>
                <a:ea typeface="+mn-ea"/>
                <a:cs typeface="+mn-cs"/>
              </a:rPr>
              <a:t>o</a:t>
            </a:r>
            <a:r>
              <a:rPr lang="en-US" sz="2000" b="1" dirty="0" smtClean="0">
                <a:solidFill>
                  <a:srgbClr val="00B050"/>
                </a:solidFill>
                <a:latin typeface="Monotype Corsiva" pitchFamily="66" charset="0"/>
                <a:ea typeface="+mn-ea"/>
                <a:cs typeface="+mn-cs"/>
              </a:rPr>
              <a:t>p</a:t>
            </a:r>
            <a:r>
              <a:rPr lang="ru-RU" sz="3200" b="1" dirty="0">
                <a:latin typeface="Monotype Corsiva" pitchFamily="66" charset="0"/>
                <a:ea typeface="+mn-ea"/>
                <a:cs typeface="+mn-cs"/>
              </a:rPr>
              <a:t/>
            </a:r>
            <a:br>
              <a:rPr lang="ru-RU" sz="3200" b="1" dirty="0">
                <a:latin typeface="Monotype Corsiva" pitchFamily="66" charset="0"/>
                <a:ea typeface="+mn-ea"/>
                <a:cs typeface="+mn-cs"/>
              </a:rPr>
            </a:br>
            <a:endParaRPr lang="ru-RU" sz="2400" b="1" dirty="0"/>
          </a:p>
        </p:txBody>
      </p:sp>
      <p:grpSp>
        <p:nvGrpSpPr>
          <p:cNvPr id="2079" name="Группа 2078"/>
          <p:cNvGrpSpPr/>
          <p:nvPr/>
        </p:nvGrpSpPr>
        <p:grpSpPr>
          <a:xfrm>
            <a:off x="623934" y="1131437"/>
            <a:ext cx="2189614" cy="4605761"/>
            <a:chOff x="623934" y="1131437"/>
            <a:chExt cx="2189614" cy="4605761"/>
          </a:xfrm>
        </p:grpSpPr>
        <p:sp>
          <p:nvSpPr>
            <p:cNvPr id="89" name="Овал 88"/>
            <p:cNvSpPr/>
            <p:nvPr/>
          </p:nvSpPr>
          <p:spPr>
            <a:xfrm>
              <a:off x="2211742" y="1131437"/>
              <a:ext cx="432048" cy="396210"/>
            </a:xfrm>
            <a:prstGeom prst="ellipse">
              <a:avLst/>
            </a:prstGeom>
            <a:solidFill>
              <a:srgbClr val="FFFF69"/>
            </a:solidFill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ln w="12700">
                    <a:solidFill>
                      <a:schemeClr val="tx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1</a:t>
              </a:r>
              <a:endParaRPr lang="ru-RU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90" name="Овал 89"/>
            <p:cNvSpPr/>
            <p:nvPr/>
          </p:nvSpPr>
          <p:spPr>
            <a:xfrm>
              <a:off x="1117602" y="1949142"/>
              <a:ext cx="432048" cy="396210"/>
            </a:xfrm>
            <a:prstGeom prst="ellipse">
              <a:avLst/>
            </a:prstGeom>
            <a:solidFill>
              <a:srgbClr val="F79B4F"/>
            </a:solidFill>
            <a:ln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ln w="12700">
                    <a:solidFill>
                      <a:schemeClr val="tx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2</a:t>
              </a:r>
              <a:endParaRPr lang="ru-RU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91" name="Овал 90"/>
            <p:cNvSpPr/>
            <p:nvPr/>
          </p:nvSpPr>
          <p:spPr>
            <a:xfrm>
              <a:off x="1218804" y="4486568"/>
              <a:ext cx="432048" cy="396210"/>
            </a:xfrm>
            <a:prstGeom prst="ellipse">
              <a:avLst/>
            </a:prstGeom>
            <a:solidFill>
              <a:srgbClr val="99FFCC"/>
            </a:solidFill>
            <a:ln>
              <a:noFill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ln w="12700">
                    <a:solidFill>
                      <a:schemeClr val="tx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4</a:t>
              </a:r>
              <a:endParaRPr lang="ru-RU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92" name="Овал 91"/>
            <p:cNvSpPr/>
            <p:nvPr/>
          </p:nvSpPr>
          <p:spPr>
            <a:xfrm>
              <a:off x="623934" y="3198916"/>
              <a:ext cx="432048" cy="39621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ln w="12700">
                    <a:solidFill>
                      <a:schemeClr val="tx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3</a:t>
              </a:r>
              <a:endParaRPr lang="ru-RU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93" name="Овал 92"/>
            <p:cNvSpPr/>
            <p:nvPr/>
          </p:nvSpPr>
          <p:spPr>
            <a:xfrm>
              <a:off x="2381500" y="5340988"/>
              <a:ext cx="432048" cy="396210"/>
            </a:xfrm>
            <a:prstGeom prst="ellipse">
              <a:avLst/>
            </a:prstGeom>
            <a:solidFill>
              <a:srgbClr val="6565FF"/>
            </a:solidFill>
            <a:ln>
              <a:noFill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ln w="12700">
                    <a:solidFill>
                      <a:schemeClr val="tx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5</a:t>
              </a:r>
              <a:endParaRPr lang="ru-RU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</p:grpSp>
      <p:sp>
        <p:nvSpPr>
          <p:cNvPr id="112" name="Овал 111"/>
          <p:cNvSpPr/>
          <p:nvPr/>
        </p:nvSpPr>
        <p:spPr>
          <a:xfrm>
            <a:off x="3483535" y="2501791"/>
            <a:ext cx="160703" cy="150742"/>
          </a:xfrm>
          <a:prstGeom prst="ellipse">
            <a:avLst/>
          </a:prstGeom>
          <a:solidFill>
            <a:srgbClr val="FFFF69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0" name="Овал 119"/>
          <p:cNvSpPr/>
          <p:nvPr/>
        </p:nvSpPr>
        <p:spPr>
          <a:xfrm>
            <a:off x="4130418" y="3363976"/>
            <a:ext cx="160703" cy="150742"/>
          </a:xfrm>
          <a:prstGeom prst="ellipse">
            <a:avLst/>
          </a:prstGeom>
          <a:solidFill>
            <a:srgbClr val="CC99FF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1" name="Овал 120"/>
          <p:cNvSpPr/>
          <p:nvPr/>
        </p:nvSpPr>
        <p:spPr>
          <a:xfrm>
            <a:off x="3908987" y="2819162"/>
            <a:ext cx="160703" cy="150742"/>
          </a:xfrm>
          <a:prstGeom prst="ellipse">
            <a:avLst/>
          </a:prstGeom>
          <a:solidFill>
            <a:srgbClr val="F79B4F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2" name="Овал 121"/>
          <p:cNvSpPr/>
          <p:nvPr/>
        </p:nvSpPr>
        <p:spPr>
          <a:xfrm>
            <a:off x="4014605" y="3891150"/>
            <a:ext cx="160703" cy="150742"/>
          </a:xfrm>
          <a:prstGeom prst="ellipse">
            <a:avLst/>
          </a:prstGeom>
          <a:solidFill>
            <a:srgbClr val="99FFCC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3" name="Овал 122"/>
          <p:cNvSpPr/>
          <p:nvPr/>
        </p:nvSpPr>
        <p:spPr>
          <a:xfrm>
            <a:off x="3611002" y="4307787"/>
            <a:ext cx="160703" cy="150742"/>
          </a:xfrm>
          <a:prstGeom prst="ellipse">
            <a:avLst/>
          </a:prstGeom>
          <a:solidFill>
            <a:srgbClr val="6565FF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75" name="Скругленная соединительная линия 74"/>
          <p:cNvCxnSpPr>
            <a:endCxn id="13" idx="2"/>
          </p:cNvCxnSpPr>
          <p:nvPr/>
        </p:nvCxnSpPr>
        <p:spPr>
          <a:xfrm flipV="1">
            <a:off x="3644238" y="848524"/>
            <a:ext cx="1828452" cy="1692219"/>
          </a:xfrm>
          <a:prstGeom prst="curvedConnector3">
            <a:avLst/>
          </a:prstGeom>
          <a:ln>
            <a:solidFill>
              <a:srgbClr val="FFFF69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0" name="Скругленная соединительная линия 129"/>
          <p:cNvCxnSpPr/>
          <p:nvPr/>
        </p:nvCxnSpPr>
        <p:spPr>
          <a:xfrm>
            <a:off x="3721241" y="4431018"/>
            <a:ext cx="1746652" cy="1417970"/>
          </a:xfrm>
          <a:prstGeom prst="curvedConnector3">
            <a:avLst/>
          </a:prstGeom>
          <a:ln>
            <a:solidFill>
              <a:srgbClr val="6565FF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3" name="Скругленная соединительная линия 132"/>
          <p:cNvCxnSpPr>
            <a:endCxn id="42" idx="2"/>
          </p:cNvCxnSpPr>
          <p:nvPr/>
        </p:nvCxnSpPr>
        <p:spPr>
          <a:xfrm flipV="1">
            <a:off x="4069690" y="2144534"/>
            <a:ext cx="1398203" cy="700516"/>
          </a:xfrm>
          <a:prstGeom prst="curvedConnector3">
            <a:avLst/>
          </a:prstGeom>
          <a:ln>
            <a:solidFill>
              <a:srgbClr val="F79B4F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4" name="Скругленная соединительная линия 133"/>
          <p:cNvCxnSpPr/>
          <p:nvPr/>
        </p:nvCxnSpPr>
        <p:spPr>
          <a:xfrm flipV="1">
            <a:off x="4231511" y="3429000"/>
            <a:ext cx="1236382" cy="24350"/>
          </a:xfrm>
          <a:prstGeom prst="curvedConnector3">
            <a:avLst/>
          </a:prstGeom>
          <a:ln>
            <a:solidFill>
              <a:srgbClr val="CC99FF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5" name="Скругленная соединительная линия 134"/>
          <p:cNvCxnSpPr/>
          <p:nvPr/>
        </p:nvCxnSpPr>
        <p:spPr>
          <a:xfrm>
            <a:off x="4144070" y="3991171"/>
            <a:ext cx="1323823" cy="576707"/>
          </a:xfrm>
          <a:prstGeom prst="curvedConnector3">
            <a:avLst/>
          </a:prstGeom>
          <a:ln>
            <a:solidFill>
              <a:srgbClr val="99FFCC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2" name="Заголовок 1"/>
          <p:cNvSpPr txBox="1">
            <a:spLocks/>
          </p:cNvSpPr>
          <p:nvPr/>
        </p:nvSpPr>
        <p:spPr>
          <a:xfrm>
            <a:off x="6522583" y="805185"/>
            <a:ext cx="1849999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2700" dirty="0" smtClean="0">
                <a:latin typeface="Monotype Corsiva" pitchFamily="66" charset="0"/>
                <a:ea typeface="+mn-ea"/>
                <a:cs typeface="+mn-cs"/>
              </a:rPr>
              <a:t>Вышивание</a:t>
            </a:r>
            <a:r>
              <a:rPr lang="ru-RU" sz="2400" b="1" dirty="0" smtClean="0">
                <a:ln w="9525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  <a:ea typeface="+mn-ea"/>
                <a:cs typeface="+mn-cs"/>
              </a:rPr>
              <a:t/>
            </a:r>
            <a:br>
              <a:rPr lang="ru-RU" sz="2400" b="1" dirty="0" smtClean="0">
                <a:ln w="9525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  <a:ea typeface="+mn-ea"/>
                <a:cs typeface="+mn-cs"/>
              </a:rPr>
            </a:br>
            <a:endParaRPr lang="ru-RU" sz="2400" b="1" dirty="0">
              <a:ln w="9525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43" name="Заголовок 1"/>
          <p:cNvSpPr txBox="1">
            <a:spLocks/>
          </p:cNvSpPr>
          <p:nvPr/>
        </p:nvSpPr>
        <p:spPr>
          <a:xfrm>
            <a:off x="6376914" y="2105387"/>
            <a:ext cx="1849999" cy="5411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2700" dirty="0" smtClean="0">
                <a:latin typeface="Monotype Corsiva" pitchFamily="66" charset="0"/>
                <a:ea typeface="+mn-ea"/>
                <a:cs typeface="+mn-cs"/>
              </a:rPr>
              <a:t>Волшебный фетр</a:t>
            </a:r>
            <a:r>
              <a:rPr lang="ru-RU" sz="2400" dirty="0" smtClean="0">
                <a:latin typeface="Monotype Corsiva" pitchFamily="66" charset="0"/>
                <a:ea typeface="+mn-ea"/>
                <a:cs typeface="+mn-cs"/>
              </a:rPr>
              <a:t/>
            </a:r>
            <a:br>
              <a:rPr lang="ru-RU" sz="2400" dirty="0" smtClean="0">
                <a:latin typeface="Monotype Corsiva" pitchFamily="66" charset="0"/>
                <a:ea typeface="+mn-ea"/>
                <a:cs typeface="+mn-cs"/>
              </a:rPr>
            </a:br>
            <a:endParaRPr lang="ru-RU" sz="2400" dirty="0"/>
          </a:p>
        </p:txBody>
      </p:sp>
      <p:sp>
        <p:nvSpPr>
          <p:cNvPr id="144" name="Заголовок 1"/>
          <p:cNvSpPr txBox="1">
            <a:spLocks/>
          </p:cNvSpPr>
          <p:nvPr/>
        </p:nvSpPr>
        <p:spPr>
          <a:xfrm>
            <a:off x="6376914" y="3353048"/>
            <a:ext cx="1849999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2700" dirty="0" smtClean="0">
                <a:latin typeface="Monotype Corsiva" pitchFamily="66" charset="0"/>
                <a:ea typeface="+mn-ea"/>
                <a:cs typeface="+mn-cs"/>
              </a:rPr>
              <a:t>Работа с глиной</a:t>
            </a:r>
            <a:r>
              <a:rPr lang="ru-RU" sz="2400" b="1" dirty="0" smtClean="0">
                <a:ln w="9525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  <a:ea typeface="+mn-ea"/>
                <a:cs typeface="+mn-cs"/>
              </a:rPr>
              <a:t/>
            </a:r>
            <a:br>
              <a:rPr lang="ru-RU" sz="2400" b="1" dirty="0" smtClean="0">
                <a:ln w="9525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  <a:ea typeface="+mn-ea"/>
                <a:cs typeface="+mn-cs"/>
              </a:rPr>
            </a:br>
            <a:endParaRPr lang="ru-RU" sz="2400" b="1" dirty="0">
              <a:ln w="9525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45" name="Заголовок 1"/>
          <p:cNvSpPr txBox="1">
            <a:spLocks/>
          </p:cNvSpPr>
          <p:nvPr/>
        </p:nvSpPr>
        <p:spPr>
          <a:xfrm>
            <a:off x="6458749" y="4383158"/>
            <a:ext cx="1849999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2700" dirty="0" smtClean="0">
                <a:latin typeface="Monotype Corsiva" pitchFamily="66" charset="0"/>
                <a:ea typeface="+mn-ea"/>
                <a:cs typeface="+mn-cs"/>
              </a:rPr>
              <a:t>Выжигание по дереву</a:t>
            </a:r>
            <a:endParaRPr lang="ru-RU" sz="2400" b="1" dirty="0">
              <a:ln w="9525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46" name="Заголовок 1"/>
          <p:cNvSpPr txBox="1">
            <a:spLocks/>
          </p:cNvSpPr>
          <p:nvPr/>
        </p:nvSpPr>
        <p:spPr>
          <a:xfrm>
            <a:off x="6379184" y="5632963"/>
            <a:ext cx="1849999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2700" dirty="0" smtClean="0">
                <a:latin typeface="Monotype Corsiva" pitchFamily="66" charset="0"/>
                <a:ea typeface="+mn-ea"/>
                <a:cs typeface="+mn-cs"/>
              </a:rPr>
              <a:t>Театр</a:t>
            </a:r>
            <a:endParaRPr lang="ru-RU" sz="2400" b="1" dirty="0">
              <a:ln w="9525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48" name="Picture 2" descr="C:\Users\Ильсеяр\Desktop\фон презентации\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6576" y="3068960"/>
            <a:ext cx="590400" cy="59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" name="Picture 3" descr="C:\Users\Ильсеяр\Desktop\фон презентации\pngtree-flat-pencil-png-image_4600582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752" y="4303982"/>
            <a:ext cx="511224" cy="511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0" name="Picture 4" descr="C:\Users\Ильсеяр\Desktop\фон презентации\установ-енные-значки-обору-ования-и-needlework-вектора-шить-52185624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152" t="4266" r="34348" b="79429"/>
          <a:stretch/>
        </p:blipFill>
        <p:spPr bwMode="auto">
          <a:xfrm>
            <a:off x="5726101" y="5632963"/>
            <a:ext cx="590526" cy="427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" name="Picture 5" descr="C:\Users\Ильсеяр\Desktop\фон презентации\шить-иния-значок-97610888.jpg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6951" b="66038"/>
          <a:stretch/>
        </p:blipFill>
        <p:spPr bwMode="auto">
          <a:xfrm>
            <a:off x="5647180" y="534450"/>
            <a:ext cx="637884" cy="539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2" name="Picture 6" descr="C:\Users\Ильсеяр\Desktop\фон презентации\шить-иния-значок-97610888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938" t="4608" r="19531" b="67442"/>
          <a:stretch/>
        </p:blipFill>
        <p:spPr bwMode="auto">
          <a:xfrm>
            <a:off x="5742578" y="1896780"/>
            <a:ext cx="476240" cy="500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4425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2291</TotalTime>
  <Words>945</Words>
  <Application>Microsoft Office PowerPoint</Application>
  <PresentationFormat>Экран (4:3)</PresentationFormat>
  <Paragraphs>285</Paragraphs>
  <Slides>18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Тема Office</vt:lpstr>
      <vt:lpstr>Acrobat Document</vt:lpstr>
      <vt:lpstr>Презентация PowerPoint</vt:lpstr>
      <vt:lpstr>Презентация PowerPoint</vt:lpstr>
      <vt:lpstr>Руководитель и команда проекта</vt:lpstr>
      <vt:lpstr>Презентация PowerPoint</vt:lpstr>
      <vt:lpstr>Презентация PowerPoint</vt:lpstr>
      <vt:lpstr>Бюджет проекта</vt:lpstr>
      <vt:lpstr>Презентация PowerPoint</vt:lpstr>
      <vt:lpstr>Презентация PowerPoint</vt:lpstr>
      <vt:lpstr>Художественная мастерская  Аrt workshop </vt:lpstr>
      <vt:lpstr>Партнёры проекта</vt:lpstr>
      <vt:lpstr>Этапы проекта</vt:lpstr>
      <vt:lpstr>Формы работы</vt:lpstr>
      <vt:lpstr>Мониторинг освоения детьми приоритетного направления проекта  «К своим истокам прикоснись!»  </vt:lpstr>
      <vt:lpstr>Презентация PowerPoint</vt:lpstr>
      <vt:lpstr>Мини-музей  «Һәр җәүһәрдә – халкым мирасы»</vt:lpstr>
      <vt:lpstr>Татарские народные игры</vt:lpstr>
      <vt:lpstr>Презентация PowerPoint</vt:lpstr>
      <vt:lpstr>Наши достижения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Ильсеяр</dc:creator>
  <cp:lastModifiedBy>Ильсеяр</cp:lastModifiedBy>
  <cp:revision>184</cp:revision>
  <dcterms:created xsi:type="dcterms:W3CDTF">2022-03-09T12:19:49Z</dcterms:created>
  <dcterms:modified xsi:type="dcterms:W3CDTF">2022-05-06T09:58:53Z</dcterms:modified>
</cp:coreProperties>
</file>